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94" r:id="rId3"/>
    <p:sldId id="258" r:id="rId4"/>
    <p:sldId id="274" r:id="rId5"/>
    <p:sldId id="260" r:id="rId6"/>
    <p:sldId id="267" r:id="rId7"/>
    <p:sldId id="276" r:id="rId8"/>
    <p:sldId id="271" r:id="rId9"/>
    <p:sldId id="277" r:id="rId10"/>
    <p:sldId id="266" r:id="rId11"/>
    <p:sldId id="278" r:id="rId12"/>
    <p:sldId id="285" r:id="rId13"/>
    <p:sldId id="284" r:id="rId14"/>
    <p:sldId id="269" r:id="rId15"/>
    <p:sldId id="272" r:id="rId16"/>
    <p:sldId id="279" r:id="rId17"/>
    <p:sldId id="281" r:id="rId18"/>
    <p:sldId id="282" r:id="rId19"/>
    <p:sldId id="283" r:id="rId20"/>
    <p:sldId id="289" r:id="rId21"/>
    <p:sldId id="287" r:id="rId22"/>
    <p:sldId id="293" r:id="rId23"/>
    <p:sldId id="288" r:id="rId24"/>
    <p:sldId id="275" r:id="rId25"/>
    <p:sldId id="265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66" d="100"/>
          <a:sy n="66" d="100"/>
        </p:scale>
        <p:origin x="-10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3A1A3-07C6-4F6D-AEAA-CF655273D713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1A107-F17D-4ECC-80AD-5134279B2D8B}">
      <dgm:prSet phldrT="[Текст]" custT="1"/>
      <dgm:spPr/>
      <dgm:t>
        <a:bodyPr/>
        <a:lstStyle/>
        <a:p>
          <a:r>
            <a:rPr lang="ru-RU" sz="1600" b="1" dirty="0" smtClean="0"/>
            <a:t>Педагог-психолог</a:t>
          </a:r>
          <a:endParaRPr lang="ru-RU" sz="1600" b="1" dirty="0"/>
        </a:p>
      </dgm:t>
    </dgm:pt>
    <dgm:pt modelId="{0FE30B62-A8A1-4EBF-9F25-6EB7A87C2565}" type="parTrans" cxnId="{1EE91DBC-7D31-4B19-AFFA-05DA9FE95A12}">
      <dgm:prSet/>
      <dgm:spPr/>
      <dgm:t>
        <a:bodyPr/>
        <a:lstStyle/>
        <a:p>
          <a:endParaRPr lang="ru-RU" sz="1600" b="1"/>
        </a:p>
      </dgm:t>
    </dgm:pt>
    <dgm:pt modelId="{1D3B544A-BD08-4AFC-ADAF-141C9E3F9C8F}" type="sibTrans" cxnId="{1EE91DBC-7D31-4B19-AFFA-05DA9FE95A12}">
      <dgm:prSet/>
      <dgm:spPr/>
      <dgm:t>
        <a:bodyPr/>
        <a:lstStyle/>
        <a:p>
          <a:endParaRPr lang="ru-RU" sz="1600" b="1"/>
        </a:p>
      </dgm:t>
    </dgm:pt>
    <dgm:pt modelId="{80EFC6B4-7B91-4E29-8C55-2180A3557AD3}">
      <dgm:prSet phldrT="[Текст]" custT="1"/>
      <dgm:spPr/>
      <dgm:t>
        <a:bodyPr/>
        <a:lstStyle/>
        <a:p>
          <a:r>
            <a:rPr lang="ru-RU" sz="1600" b="1" dirty="0" smtClean="0"/>
            <a:t>Инструктор по физической культуре</a:t>
          </a:r>
          <a:endParaRPr lang="ru-RU" sz="1600" b="1" dirty="0"/>
        </a:p>
      </dgm:t>
    </dgm:pt>
    <dgm:pt modelId="{6AC32ECE-02EA-41A0-9171-BB7C979057C0}" type="parTrans" cxnId="{997A523A-B6A6-4C60-8667-FC974932A64E}">
      <dgm:prSet/>
      <dgm:spPr/>
      <dgm:t>
        <a:bodyPr/>
        <a:lstStyle/>
        <a:p>
          <a:endParaRPr lang="ru-RU" sz="1600" b="1"/>
        </a:p>
      </dgm:t>
    </dgm:pt>
    <dgm:pt modelId="{7BEE2F2B-EBE7-4B15-BE49-A393D6465BD8}" type="sibTrans" cxnId="{997A523A-B6A6-4C60-8667-FC974932A64E}">
      <dgm:prSet/>
      <dgm:spPr/>
      <dgm:t>
        <a:bodyPr/>
        <a:lstStyle/>
        <a:p>
          <a:endParaRPr lang="ru-RU" sz="1600" b="1"/>
        </a:p>
      </dgm:t>
    </dgm:pt>
    <dgm:pt modelId="{5B68A6A0-F8EE-4199-9309-CC58E93D3968}">
      <dgm:prSet phldrT="[Текст]" custT="1"/>
      <dgm:spPr/>
      <dgm:t>
        <a:bodyPr/>
        <a:lstStyle/>
        <a:p>
          <a:r>
            <a:rPr lang="ru-RU" sz="1600" b="1" dirty="0" smtClean="0"/>
            <a:t>Музыкальный руководитель</a:t>
          </a:r>
          <a:endParaRPr lang="ru-RU" sz="1600" b="1" dirty="0"/>
        </a:p>
      </dgm:t>
    </dgm:pt>
    <dgm:pt modelId="{AA336AD5-2C9B-4506-9AB5-B470ADEDBC0E}" type="parTrans" cxnId="{54FE1AB8-B423-402E-8A08-BD03AF55927B}">
      <dgm:prSet/>
      <dgm:spPr/>
      <dgm:t>
        <a:bodyPr/>
        <a:lstStyle/>
        <a:p>
          <a:endParaRPr lang="ru-RU" sz="1600" b="1"/>
        </a:p>
      </dgm:t>
    </dgm:pt>
    <dgm:pt modelId="{0DF46D6E-D5FA-4FC8-A66A-0E9ED5049DE2}" type="sibTrans" cxnId="{54FE1AB8-B423-402E-8A08-BD03AF55927B}">
      <dgm:prSet/>
      <dgm:spPr/>
      <dgm:t>
        <a:bodyPr/>
        <a:lstStyle/>
        <a:p>
          <a:endParaRPr lang="ru-RU" sz="1600" b="1"/>
        </a:p>
      </dgm:t>
    </dgm:pt>
    <dgm:pt modelId="{EEB0DEFB-C176-4D51-A9A1-DD724823798E}">
      <dgm:prSet phldrT="[Текст]" custT="1"/>
      <dgm:spPr/>
      <dgm:t>
        <a:bodyPr/>
        <a:lstStyle/>
        <a:p>
          <a:r>
            <a:rPr lang="ru-RU" sz="1600" b="1" dirty="0" smtClean="0"/>
            <a:t>Учитель-логопед</a:t>
          </a:r>
          <a:endParaRPr lang="ru-RU" sz="1600" b="1" dirty="0"/>
        </a:p>
      </dgm:t>
    </dgm:pt>
    <dgm:pt modelId="{0CA909F6-44B6-441E-AC16-8DDAA979103C}" type="sibTrans" cxnId="{039742BB-64D2-4B24-B3B5-056FC3302509}">
      <dgm:prSet/>
      <dgm:spPr/>
      <dgm:t>
        <a:bodyPr/>
        <a:lstStyle/>
        <a:p>
          <a:endParaRPr lang="ru-RU" sz="1600" b="1"/>
        </a:p>
      </dgm:t>
    </dgm:pt>
    <dgm:pt modelId="{AA9ADD56-41A7-40C4-83E7-7E7818730487}" type="parTrans" cxnId="{039742BB-64D2-4B24-B3B5-056FC3302509}">
      <dgm:prSet/>
      <dgm:spPr/>
      <dgm:t>
        <a:bodyPr/>
        <a:lstStyle/>
        <a:p>
          <a:endParaRPr lang="ru-RU" sz="1600" b="1"/>
        </a:p>
      </dgm:t>
    </dgm:pt>
    <dgm:pt modelId="{8FF45DE2-9248-455C-B5B9-63BBA474B453}">
      <dgm:prSet phldrT="[Текст]"/>
      <dgm:spPr/>
      <dgm:t>
        <a:bodyPr/>
        <a:lstStyle/>
        <a:p>
          <a:endParaRPr lang="ru-RU"/>
        </a:p>
      </dgm:t>
    </dgm:pt>
    <dgm:pt modelId="{ECD37FA6-7B8D-4C99-923A-5894EB8DFFD9}" type="parTrans" cxnId="{8B5EF0D9-3D97-463E-9684-2AC0B1EBA68F}">
      <dgm:prSet/>
      <dgm:spPr/>
      <dgm:t>
        <a:bodyPr/>
        <a:lstStyle/>
        <a:p>
          <a:endParaRPr lang="ru-RU" sz="1600" b="1"/>
        </a:p>
      </dgm:t>
    </dgm:pt>
    <dgm:pt modelId="{5B50B4BC-FDE7-4EDA-A3D6-589DEEC32869}" type="sibTrans" cxnId="{8B5EF0D9-3D97-463E-9684-2AC0B1EBA68F}">
      <dgm:prSet/>
      <dgm:spPr/>
      <dgm:t>
        <a:bodyPr/>
        <a:lstStyle/>
        <a:p>
          <a:endParaRPr lang="ru-RU" sz="1600" b="1"/>
        </a:p>
      </dgm:t>
    </dgm:pt>
    <dgm:pt modelId="{EBC09436-4F1A-49D3-B3A5-399BA565D27C}">
      <dgm:prSet phldrT="[Текст]" custRadScaleRad="116667" custRadScaleInc="72984"/>
      <dgm:spPr/>
      <dgm:t>
        <a:bodyPr/>
        <a:lstStyle/>
        <a:p>
          <a:endParaRPr lang="ru-RU"/>
        </a:p>
      </dgm:t>
    </dgm:pt>
    <dgm:pt modelId="{F048C37F-EA81-4121-81F9-DBA3F7507B98}" type="parTrans" cxnId="{9E454F2A-37A7-4BDE-9953-FFE2552D3D5E}">
      <dgm:prSet/>
      <dgm:spPr/>
      <dgm:t>
        <a:bodyPr/>
        <a:lstStyle/>
        <a:p>
          <a:endParaRPr lang="ru-RU" sz="1600" b="1"/>
        </a:p>
      </dgm:t>
    </dgm:pt>
    <dgm:pt modelId="{504E987B-2732-48C0-A197-F226304CA349}" type="sibTrans" cxnId="{9E454F2A-37A7-4BDE-9953-FFE2552D3D5E}">
      <dgm:prSet/>
      <dgm:spPr/>
      <dgm:t>
        <a:bodyPr/>
        <a:lstStyle/>
        <a:p>
          <a:endParaRPr lang="ru-RU" sz="1600" b="1"/>
        </a:p>
      </dgm:t>
    </dgm:pt>
    <dgm:pt modelId="{5F775E3E-01E4-4528-AC03-766D1CBF5046}">
      <dgm:prSet phldrT="[Текст]" custRadScaleRad="116667" custRadScaleInc="72984"/>
      <dgm:spPr/>
      <dgm:t>
        <a:bodyPr/>
        <a:lstStyle/>
        <a:p>
          <a:endParaRPr lang="ru-RU"/>
        </a:p>
      </dgm:t>
    </dgm:pt>
    <dgm:pt modelId="{CDFD9F49-C689-4761-885C-B87D78342E5C}" type="parTrans" cxnId="{0C4B6734-98E1-4FBF-850E-25F5B35A8557}">
      <dgm:prSet/>
      <dgm:spPr/>
      <dgm:t>
        <a:bodyPr/>
        <a:lstStyle/>
        <a:p>
          <a:endParaRPr lang="ru-RU" sz="1600" b="1"/>
        </a:p>
      </dgm:t>
    </dgm:pt>
    <dgm:pt modelId="{11375760-2661-4B06-A482-8EE4542A2C1F}" type="sibTrans" cxnId="{0C4B6734-98E1-4FBF-850E-25F5B35A8557}">
      <dgm:prSet/>
      <dgm:spPr/>
      <dgm:t>
        <a:bodyPr/>
        <a:lstStyle/>
        <a:p>
          <a:endParaRPr lang="ru-RU" sz="1600" b="1"/>
        </a:p>
      </dgm:t>
    </dgm:pt>
    <dgm:pt modelId="{AA34D672-7D0F-4C31-AF14-CCF1FADF5085}">
      <dgm:prSet phldrT="[Текст]" custRadScaleRad="114617" custRadScaleInc="-74459"/>
      <dgm:spPr/>
      <dgm:t>
        <a:bodyPr/>
        <a:lstStyle/>
        <a:p>
          <a:endParaRPr lang="ru-RU"/>
        </a:p>
      </dgm:t>
    </dgm:pt>
    <dgm:pt modelId="{414E609A-A707-45CF-A7D8-7BAF30958611}" type="parTrans" cxnId="{4BE5BDC5-988B-4CEF-896B-51DEF3ABF24A}">
      <dgm:prSet/>
      <dgm:spPr/>
      <dgm:t>
        <a:bodyPr/>
        <a:lstStyle/>
        <a:p>
          <a:endParaRPr lang="ru-RU" sz="1600" b="1"/>
        </a:p>
      </dgm:t>
    </dgm:pt>
    <dgm:pt modelId="{3A91D7D2-6CC0-410D-9A73-6F1C5AC2D5E0}" type="sibTrans" cxnId="{4BE5BDC5-988B-4CEF-896B-51DEF3ABF24A}">
      <dgm:prSet/>
      <dgm:spPr/>
      <dgm:t>
        <a:bodyPr/>
        <a:lstStyle/>
        <a:p>
          <a:endParaRPr lang="ru-RU" sz="1600" b="1"/>
        </a:p>
      </dgm:t>
    </dgm:pt>
    <dgm:pt modelId="{B894D72F-55C4-4E3B-AA1D-D778D9A07A46}">
      <dgm:prSet phldrT="[Текст]" custRadScaleRad="114617" custRadScaleInc="-74459"/>
      <dgm:spPr/>
      <dgm:t>
        <a:bodyPr/>
        <a:lstStyle/>
        <a:p>
          <a:endParaRPr lang="ru-RU"/>
        </a:p>
      </dgm:t>
    </dgm:pt>
    <dgm:pt modelId="{E2621583-98B3-46C4-A967-2FD815D256EB}" type="parTrans" cxnId="{A9AF26E5-1669-474B-8920-D415440481F5}">
      <dgm:prSet/>
      <dgm:spPr/>
      <dgm:t>
        <a:bodyPr/>
        <a:lstStyle/>
        <a:p>
          <a:endParaRPr lang="ru-RU" sz="1600" b="1"/>
        </a:p>
      </dgm:t>
    </dgm:pt>
    <dgm:pt modelId="{01269154-99ED-4E4F-94EC-32F3DA7F2E6E}" type="sibTrans" cxnId="{A9AF26E5-1669-474B-8920-D415440481F5}">
      <dgm:prSet/>
      <dgm:spPr/>
      <dgm:t>
        <a:bodyPr/>
        <a:lstStyle/>
        <a:p>
          <a:endParaRPr lang="ru-RU" sz="1600" b="1"/>
        </a:p>
      </dgm:t>
    </dgm:pt>
    <dgm:pt modelId="{C4E1BE11-85A1-4942-A087-535FF5D7848C}">
      <dgm:prSet phldrT="[Текст]" custRadScaleRad="114617" custRadScaleInc="-74459"/>
      <dgm:spPr/>
      <dgm:t>
        <a:bodyPr/>
        <a:lstStyle/>
        <a:p>
          <a:endParaRPr lang="ru-RU"/>
        </a:p>
      </dgm:t>
    </dgm:pt>
    <dgm:pt modelId="{EB24C078-42D1-4671-B371-408133BB74DC}" type="parTrans" cxnId="{77D1DAF3-B44C-4C9B-95F4-94AD65477D5F}">
      <dgm:prSet/>
      <dgm:spPr/>
      <dgm:t>
        <a:bodyPr/>
        <a:lstStyle/>
        <a:p>
          <a:endParaRPr lang="ru-RU" sz="1600" b="1"/>
        </a:p>
      </dgm:t>
    </dgm:pt>
    <dgm:pt modelId="{CE438D9B-E170-48B3-979A-2A40C51A0933}" type="sibTrans" cxnId="{77D1DAF3-B44C-4C9B-95F4-94AD65477D5F}">
      <dgm:prSet/>
      <dgm:spPr/>
      <dgm:t>
        <a:bodyPr/>
        <a:lstStyle/>
        <a:p>
          <a:endParaRPr lang="ru-RU" sz="1600" b="1"/>
        </a:p>
      </dgm:t>
    </dgm:pt>
    <dgm:pt modelId="{44AB179A-6BD1-4FF4-ADAC-ED8DA0386EE1}">
      <dgm:prSet phldrT="[Текст]" custRadScaleRad="114617" custRadScaleInc="-74459"/>
      <dgm:spPr/>
      <dgm:t>
        <a:bodyPr/>
        <a:lstStyle/>
        <a:p>
          <a:endParaRPr lang="ru-RU"/>
        </a:p>
      </dgm:t>
    </dgm:pt>
    <dgm:pt modelId="{1D335E0D-F4F4-46E7-9CFB-B42A725303D7}" type="parTrans" cxnId="{103B4FB9-C635-409A-86F7-A972F27BC1E3}">
      <dgm:prSet/>
      <dgm:spPr/>
      <dgm:t>
        <a:bodyPr/>
        <a:lstStyle/>
        <a:p>
          <a:endParaRPr lang="ru-RU" sz="1600" b="1"/>
        </a:p>
      </dgm:t>
    </dgm:pt>
    <dgm:pt modelId="{7AD06792-F428-4D66-B689-FBE94D0D4A79}" type="sibTrans" cxnId="{103B4FB9-C635-409A-86F7-A972F27BC1E3}">
      <dgm:prSet/>
      <dgm:spPr/>
      <dgm:t>
        <a:bodyPr/>
        <a:lstStyle/>
        <a:p>
          <a:endParaRPr lang="ru-RU" sz="1600" b="1"/>
        </a:p>
      </dgm:t>
    </dgm:pt>
    <dgm:pt modelId="{CAEF1AA7-685D-4E0E-9FA4-DC3FC1366ED6}">
      <dgm:prSet phldrT="[Текст]"/>
      <dgm:spPr/>
      <dgm:t>
        <a:bodyPr/>
        <a:lstStyle/>
        <a:p>
          <a:endParaRPr lang="ru-RU"/>
        </a:p>
      </dgm:t>
    </dgm:pt>
    <dgm:pt modelId="{CF50E0D5-4106-4C4C-85BE-66A520EE7AAC}" type="parTrans" cxnId="{DB9E5690-791D-4119-9C39-7923B0253859}">
      <dgm:prSet/>
      <dgm:spPr/>
      <dgm:t>
        <a:bodyPr/>
        <a:lstStyle/>
        <a:p>
          <a:endParaRPr lang="ru-RU" sz="1600" b="1"/>
        </a:p>
      </dgm:t>
    </dgm:pt>
    <dgm:pt modelId="{6AD1FF4A-1247-429C-A605-804310B2CCA1}" type="sibTrans" cxnId="{DB9E5690-791D-4119-9C39-7923B0253859}">
      <dgm:prSet/>
      <dgm:spPr/>
      <dgm:t>
        <a:bodyPr/>
        <a:lstStyle/>
        <a:p>
          <a:endParaRPr lang="ru-RU" sz="1600" b="1"/>
        </a:p>
      </dgm:t>
    </dgm:pt>
    <dgm:pt modelId="{1C33F6CB-8937-41C3-8E9C-05A34A5B97BB}">
      <dgm:prSet phldrT="[Текст]"/>
      <dgm:spPr/>
      <dgm:t>
        <a:bodyPr/>
        <a:lstStyle/>
        <a:p>
          <a:endParaRPr lang="ru-RU"/>
        </a:p>
      </dgm:t>
    </dgm:pt>
    <dgm:pt modelId="{C50F2B40-CA5F-49A7-BE30-4259F7F28E7D}" type="parTrans" cxnId="{D6D646FE-AB34-4573-9C53-55848CED57AB}">
      <dgm:prSet/>
      <dgm:spPr/>
      <dgm:t>
        <a:bodyPr/>
        <a:lstStyle/>
        <a:p>
          <a:endParaRPr lang="ru-RU" sz="1600" b="1"/>
        </a:p>
      </dgm:t>
    </dgm:pt>
    <dgm:pt modelId="{ADA70A84-BD52-441A-B801-9C997687592F}" type="sibTrans" cxnId="{D6D646FE-AB34-4573-9C53-55848CED57AB}">
      <dgm:prSet/>
      <dgm:spPr/>
      <dgm:t>
        <a:bodyPr/>
        <a:lstStyle/>
        <a:p>
          <a:endParaRPr lang="ru-RU" sz="1600" b="1"/>
        </a:p>
      </dgm:t>
    </dgm:pt>
    <dgm:pt modelId="{670E2119-C276-43F3-AD0F-DC6C67E56654}">
      <dgm:prSet phldrT="[Текст]" custRadScaleRad="100409" custRadScaleInc="-40865"/>
      <dgm:spPr/>
      <dgm:t>
        <a:bodyPr/>
        <a:lstStyle/>
        <a:p>
          <a:endParaRPr lang="ru-RU"/>
        </a:p>
      </dgm:t>
    </dgm:pt>
    <dgm:pt modelId="{76A10E66-CC37-497C-ABDA-EA5DCE7E9288}" type="parTrans" cxnId="{BA242504-6570-4CD9-B21A-0B90FB747656}">
      <dgm:prSet/>
      <dgm:spPr/>
      <dgm:t>
        <a:bodyPr/>
        <a:lstStyle/>
        <a:p>
          <a:endParaRPr lang="ru-RU" sz="1600" b="1"/>
        </a:p>
      </dgm:t>
    </dgm:pt>
    <dgm:pt modelId="{5C824F15-0DED-4C81-A473-12C237CE3886}" type="sibTrans" cxnId="{BA242504-6570-4CD9-B21A-0B90FB747656}">
      <dgm:prSet/>
      <dgm:spPr/>
      <dgm:t>
        <a:bodyPr/>
        <a:lstStyle/>
        <a:p>
          <a:endParaRPr lang="ru-RU" sz="1600" b="1"/>
        </a:p>
      </dgm:t>
    </dgm:pt>
    <dgm:pt modelId="{ABAB62B9-6A55-4F30-88AF-285C5822E0B9}">
      <dgm:prSet custT="1"/>
      <dgm:spPr/>
      <dgm:t>
        <a:bodyPr/>
        <a:lstStyle/>
        <a:p>
          <a:r>
            <a:rPr lang="ru-RU" sz="1600" b="1" dirty="0" smtClean="0"/>
            <a:t>Медицинский работник</a:t>
          </a:r>
          <a:endParaRPr lang="ru-RU" sz="1600" b="1" dirty="0"/>
        </a:p>
      </dgm:t>
    </dgm:pt>
    <dgm:pt modelId="{C88B8111-FB60-4DF5-A2A0-A6ECBAC497A6}" type="parTrans" cxnId="{EDC0C3AC-0042-4C6F-B501-77402D33A3F7}">
      <dgm:prSet/>
      <dgm:spPr/>
      <dgm:t>
        <a:bodyPr/>
        <a:lstStyle/>
        <a:p>
          <a:endParaRPr lang="ru-RU" sz="1600" b="1"/>
        </a:p>
      </dgm:t>
    </dgm:pt>
    <dgm:pt modelId="{F1F614C5-C52A-47BB-85C8-F44F2AEC144E}" type="sibTrans" cxnId="{EDC0C3AC-0042-4C6F-B501-77402D33A3F7}">
      <dgm:prSet/>
      <dgm:spPr/>
      <dgm:t>
        <a:bodyPr/>
        <a:lstStyle/>
        <a:p>
          <a:endParaRPr lang="ru-RU" sz="1600" b="1"/>
        </a:p>
      </dgm:t>
    </dgm:pt>
    <dgm:pt modelId="{C05C21AD-1D56-4649-B340-1E75BE7AE75A}">
      <dgm:prSet custT="1"/>
      <dgm:spPr/>
      <dgm:t>
        <a:bodyPr/>
        <a:lstStyle/>
        <a:p>
          <a:r>
            <a:rPr lang="ru-RU" sz="1600" b="1" dirty="0" smtClean="0"/>
            <a:t>Учитель- дефектолог</a:t>
          </a:r>
          <a:endParaRPr lang="ru-RU" sz="1600" b="1" dirty="0"/>
        </a:p>
      </dgm:t>
    </dgm:pt>
    <dgm:pt modelId="{9D0DF438-657A-4B44-ADA4-C54630C52BE6}" type="parTrans" cxnId="{59F138F7-973B-46AD-9144-F321662C086D}">
      <dgm:prSet/>
      <dgm:spPr/>
      <dgm:t>
        <a:bodyPr/>
        <a:lstStyle/>
        <a:p>
          <a:endParaRPr lang="ru-RU" sz="1600" b="1"/>
        </a:p>
      </dgm:t>
    </dgm:pt>
    <dgm:pt modelId="{84C59670-31B0-4B5F-86CB-C4CE610C8DD4}" type="sibTrans" cxnId="{59F138F7-973B-46AD-9144-F321662C086D}">
      <dgm:prSet/>
      <dgm:spPr/>
      <dgm:t>
        <a:bodyPr/>
        <a:lstStyle/>
        <a:p>
          <a:endParaRPr lang="ru-RU" sz="1600" b="1"/>
        </a:p>
      </dgm:t>
    </dgm:pt>
    <dgm:pt modelId="{9772729B-2C5F-4B45-B9D2-2326E9485068}">
      <dgm:prSet custT="1"/>
      <dgm:spPr/>
      <dgm:t>
        <a:bodyPr/>
        <a:lstStyle/>
        <a:p>
          <a:r>
            <a:rPr lang="ru-RU" sz="1600" b="1" dirty="0" smtClean="0"/>
            <a:t>Воспитатель </a:t>
          </a:r>
          <a:endParaRPr lang="ru-RU" sz="1600" b="1" dirty="0"/>
        </a:p>
      </dgm:t>
    </dgm:pt>
    <dgm:pt modelId="{A0CDC9D3-4804-4D8A-8E1D-C16D04664ED9}" type="parTrans" cxnId="{3911B36B-E835-49D5-B8D1-2A41FBF67C5E}">
      <dgm:prSet/>
      <dgm:spPr/>
      <dgm:t>
        <a:bodyPr/>
        <a:lstStyle/>
        <a:p>
          <a:endParaRPr lang="ru-RU" sz="1600" b="1"/>
        </a:p>
      </dgm:t>
    </dgm:pt>
    <dgm:pt modelId="{33CF0A47-8D9C-4963-81E3-CD7055719468}" type="sibTrans" cxnId="{3911B36B-E835-49D5-B8D1-2A41FBF67C5E}">
      <dgm:prSet/>
      <dgm:spPr/>
      <dgm:t>
        <a:bodyPr/>
        <a:lstStyle/>
        <a:p>
          <a:endParaRPr lang="ru-RU" sz="1600" b="1"/>
        </a:p>
      </dgm:t>
    </dgm:pt>
    <dgm:pt modelId="{10BAA6A2-50AA-4E75-96D2-2B59023475B4}">
      <dgm:prSet custT="1"/>
      <dgm:spPr/>
      <dgm:t>
        <a:bodyPr/>
        <a:lstStyle/>
        <a:p>
          <a:r>
            <a:rPr lang="ru-RU" sz="1600" b="1" dirty="0" smtClean="0"/>
            <a:t>Социальный педагог </a:t>
          </a:r>
          <a:endParaRPr lang="ru-RU" sz="1600" b="1" dirty="0"/>
        </a:p>
      </dgm:t>
    </dgm:pt>
    <dgm:pt modelId="{ACCE1817-5881-49CC-B57C-A394456CACCF}" type="parTrans" cxnId="{8EB682C1-88CE-45E8-BD81-E8E292AC5FB7}">
      <dgm:prSet/>
      <dgm:spPr/>
      <dgm:t>
        <a:bodyPr/>
        <a:lstStyle/>
        <a:p>
          <a:endParaRPr lang="ru-RU" sz="1600" b="1"/>
        </a:p>
      </dgm:t>
    </dgm:pt>
    <dgm:pt modelId="{843F87BF-7AFE-4F37-BFB5-B556B91C3E14}" type="sibTrans" cxnId="{8EB682C1-88CE-45E8-BD81-E8E292AC5FB7}">
      <dgm:prSet/>
      <dgm:spPr/>
      <dgm:t>
        <a:bodyPr/>
        <a:lstStyle/>
        <a:p>
          <a:endParaRPr lang="ru-RU" sz="1600" b="1"/>
        </a:p>
      </dgm:t>
    </dgm:pt>
    <dgm:pt modelId="{C193AC54-B632-4E37-A8B0-4377D54A3E89}">
      <dgm:prSet custT="1"/>
      <dgm:spPr/>
      <dgm:t>
        <a:bodyPr/>
        <a:lstStyle/>
        <a:p>
          <a:r>
            <a:rPr lang="ru-RU" sz="1600" b="1" dirty="0" smtClean="0"/>
            <a:t>Родители (законные представители)</a:t>
          </a:r>
          <a:endParaRPr lang="ru-RU" sz="1600" b="1" dirty="0"/>
        </a:p>
      </dgm:t>
    </dgm:pt>
    <dgm:pt modelId="{D277CFEE-CFB4-481A-8CE7-7CE9D51C4C9F}" type="parTrans" cxnId="{A6046A10-2A1C-4749-BDFF-011D8BEE7EFD}">
      <dgm:prSet/>
      <dgm:spPr/>
      <dgm:t>
        <a:bodyPr/>
        <a:lstStyle/>
        <a:p>
          <a:endParaRPr lang="ru-RU"/>
        </a:p>
      </dgm:t>
    </dgm:pt>
    <dgm:pt modelId="{E938B1F2-CACC-48B3-88A9-0404FB5D307D}" type="sibTrans" cxnId="{A6046A10-2A1C-4749-BDFF-011D8BEE7EFD}">
      <dgm:prSet/>
      <dgm:spPr/>
      <dgm:t>
        <a:bodyPr/>
        <a:lstStyle/>
        <a:p>
          <a:endParaRPr lang="ru-RU"/>
        </a:p>
      </dgm:t>
    </dgm:pt>
    <dgm:pt modelId="{4E23A607-E65B-4E22-BEEE-1B21C4E7BD6F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2400" b="1" smtClean="0">
              <a:solidFill>
                <a:srgbClr val="FF0000"/>
              </a:solidFill>
            </a:rPr>
            <a:t>Ребенок с ТНР</a:t>
          </a:r>
          <a:endParaRPr lang="ru-RU" sz="2400" b="1" dirty="0">
            <a:solidFill>
              <a:srgbClr val="FF0000"/>
            </a:solidFill>
          </a:endParaRPr>
        </a:p>
      </dgm:t>
    </dgm:pt>
    <dgm:pt modelId="{56DC4E73-46C6-4A13-9391-E63498AB50CF}" type="sibTrans" cxnId="{487954CA-BA86-4EDA-9B46-EB8086F46FB2}">
      <dgm:prSet/>
      <dgm:spPr/>
      <dgm:t>
        <a:bodyPr/>
        <a:lstStyle/>
        <a:p>
          <a:endParaRPr lang="ru-RU" sz="1600" b="1"/>
        </a:p>
      </dgm:t>
    </dgm:pt>
    <dgm:pt modelId="{491F8295-55CA-41E8-B07C-008414682F23}" type="parTrans" cxnId="{487954CA-BA86-4EDA-9B46-EB8086F46FB2}">
      <dgm:prSet/>
      <dgm:spPr/>
      <dgm:t>
        <a:bodyPr/>
        <a:lstStyle/>
        <a:p>
          <a:endParaRPr lang="ru-RU" sz="1600" b="1"/>
        </a:p>
      </dgm:t>
    </dgm:pt>
    <dgm:pt modelId="{B264EAE9-C6CC-4DD1-B6E1-95E85060AC49}" type="pres">
      <dgm:prSet presAssocID="{8213A1A3-07C6-4F6D-AEAA-CF655273D7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0FBB4-D371-49D4-B9F3-63014EE98C6D}" type="pres">
      <dgm:prSet presAssocID="{8213A1A3-07C6-4F6D-AEAA-CF655273D713}" presName="radial" presStyleCnt="0">
        <dgm:presLayoutVars>
          <dgm:animLvl val="ctr"/>
        </dgm:presLayoutVars>
      </dgm:prSet>
      <dgm:spPr/>
    </dgm:pt>
    <dgm:pt modelId="{7AFCB5BD-491F-4ADD-A692-34AC34382C63}" type="pres">
      <dgm:prSet presAssocID="{4E23A607-E65B-4E22-BEEE-1B21C4E7BD6F}" presName="centerShape" presStyleLbl="vennNode1" presStyleIdx="0" presStyleCnt="10" custScaleX="98657" custScaleY="97138" custLinFactNeighborX="-1719" custLinFactNeighborY="-709"/>
      <dgm:spPr/>
      <dgm:t>
        <a:bodyPr/>
        <a:lstStyle/>
        <a:p>
          <a:endParaRPr lang="ru-RU"/>
        </a:p>
      </dgm:t>
    </dgm:pt>
    <dgm:pt modelId="{E8FE0C62-5771-4248-88CB-1BEADEA89065}" type="pres">
      <dgm:prSet presAssocID="{4851A107-F17D-4ECC-80AD-5134279B2D8B}" presName="node" presStyleLbl="vennNode1" presStyleIdx="1" presStyleCnt="10" custScaleX="118046" custScaleY="115807" custRadScaleRad="100262" custRadScaleInc="28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5EA52-1957-4C70-98DB-96711C102E0E}" type="pres">
      <dgm:prSet presAssocID="{C193AC54-B632-4E37-A8B0-4377D54A3E89}" presName="node" presStyleLbl="vennNode1" presStyleIdx="2" presStyleCnt="10" custScaleX="134965" custScaleY="117559" custRadScaleRad="103437" custRadScaleInc="8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54EB6-8A43-466E-8426-37149EE9D36F}" type="pres">
      <dgm:prSet presAssocID="{9772729B-2C5F-4B45-B9D2-2326E9485068}" presName="node" presStyleLbl="vennNode1" presStyleIdx="3" presStyleCnt="10" custScaleX="114561" custScaleY="112372" custRadScaleRad="102490" custRadScaleInc="-106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F5338-978F-4C6E-8887-9C55DE816E32}" type="pres">
      <dgm:prSet presAssocID="{C05C21AD-1D56-4649-B340-1E75BE7AE75A}" presName="node" presStyleLbl="vennNode1" presStyleIdx="4" presStyleCnt="10" custScaleX="118171" custScaleY="108961" custRadScaleRad="93383" custRadScaleInc="8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886F6-3B8D-47A9-8E8F-6E0DF751597D}" type="pres">
      <dgm:prSet presAssocID="{ABAB62B9-6A55-4F30-88AF-285C5822E0B9}" presName="node" presStyleLbl="vennNode1" presStyleIdx="5" presStyleCnt="10" custScaleX="117583" custScaleY="108960" custRadScaleRad="96687" custRadScaleInc="100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5F551-329F-4EE4-B342-6A0FC8115AB5}" type="pres">
      <dgm:prSet presAssocID="{EEB0DEFB-C176-4D51-A9A1-DD724823798E}" presName="node" presStyleLbl="vennNode1" presStyleIdx="6" presStyleCnt="10" custScaleX="108961" custScaleY="109085" custRadScaleRad="96210" custRadScaleInc="390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475C3-9CB6-43BC-ADCE-070D48242A72}" type="pres">
      <dgm:prSet presAssocID="{80EFC6B4-7B91-4E29-8C55-2180A3557AD3}" presName="node" presStyleLbl="vennNode1" presStyleIdx="7" presStyleCnt="10" custScaleX="121030" custScaleY="108725" custRadScaleRad="99097" custRadScaleInc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9B3F2-7706-4E53-A4C3-86247F9E1516}" type="pres">
      <dgm:prSet presAssocID="{5B68A6A0-F8EE-4199-9309-CC58E93D3968}" presName="node" presStyleLbl="vennNode1" presStyleIdx="8" presStyleCnt="10" custScaleX="123203" custScaleY="113394" custRadScaleRad="106678" custRadScaleInc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6BADE-32ED-4946-8811-FA348965B18E}" type="pres">
      <dgm:prSet presAssocID="{10BAA6A2-50AA-4E75-96D2-2B59023475B4}" presName="node" presStyleLbl="vennNode1" presStyleIdx="9" presStyleCnt="10" custScaleX="114730" custScaleY="112639" custRadScaleRad="110236" custRadScaleInc="-6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B6734-98E1-4FBF-850E-25F5B35A8557}" srcId="{8213A1A3-07C6-4F6D-AEAA-CF655273D713}" destId="{5F775E3E-01E4-4528-AC03-766D1CBF5046}" srcOrd="3" destOrd="0" parTransId="{CDFD9F49-C689-4761-885C-B87D78342E5C}" sibTransId="{11375760-2661-4B06-A482-8EE4542A2C1F}"/>
    <dgm:cxn modelId="{E21B6E09-F8A4-490D-B513-04A1A934E960}" type="presOf" srcId="{5B68A6A0-F8EE-4199-9309-CC58E93D3968}" destId="{94F9B3F2-7706-4E53-A4C3-86247F9E1516}" srcOrd="0" destOrd="0" presId="urn:microsoft.com/office/officeart/2005/8/layout/radial3"/>
    <dgm:cxn modelId="{039742BB-64D2-4B24-B3B5-056FC3302509}" srcId="{4E23A607-E65B-4E22-BEEE-1B21C4E7BD6F}" destId="{EEB0DEFB-C176-4D51-A9A1-DD724823798E}" srcOrd="5" destOrd="0" parTransId="{AA9ADD56-41A7-40C4-83E7-7E7818730487}" sibTransId="{0CA909F6-44B6-441E-AC16-8DDAA979103C}"/>
    <dgm:cxn modelId="{54FE1AB8-B423-402E-8A08-BD03AF55927B}" srcId="{4E23A607-E65B-4E22-BEEE-1B21C4E7BD6F}" destId="{5B68A6A0-F8EE-4199-9309-CC58E93D3968}" srcOrd="7" destOrd="0" parTransId="{AA336AD5-2C9B-4506-9AB5-B470ADEDBC0E}" sibTransId="{0DF46D6E-D5FA-4FC8-A66A-0E9ED5049DE2}"/>
    <dgm:cxn modelId="{59F138F7-973B-46AD-9144-F321662C086D}" srcId="{4E23A607-E65B-4E22-BEEE-1B21C4E7BD6F}" destId="{C05C21AD-1D56-4649-B340-1E75BE7AE75A}" srcOrd="3" destOrd="0" parTransId="{9D0DF438-657A-4B44-ADA4-C54630C52BE6}" sibTransId="{84C59670-31B0-4B5F-86CB-C4CE610C8DD4}"/>
    <dgm:cxn modelId="{9E454F2A-37A7-4BDE-9953-FFE2552D3D5E}" srcId="{8213A1A3-07C6-4F6D-AEAA-CF655273D713}" destId="{EBC09436-4F1A-49D3-B3A5-399BA565D27C}" srcOrd="2" destOrd="0" parTransId="{F048C37F-EA81-4121-81F9-DBA3F7507B98}" sibTransId="{504E987B-2732-48C0-A197-F226304CA349}"/>
    <dgm:cxn modelId="{77D1DAF3-B44C-4C9B-95F4-94AD65477D5F}" srcId="{8213A1A3-07C6-4F6D-AEAA-CF655273D713}" destId="{C4E1BE11-85A1-4942-A087-535FF5D7848C}" srcOrd="6" destOrd="0" parTransId="{EB24C078-42D1-4671-B371-408133BB74DC}" sibTransId="{CE438D9B-E170-48B3-979A-2A40C51A0933}"/>
    <dgm:cxn modelId="{4582C95E-45ED-4A49-855D-FE33F0C0B37D}" type="presOf" srcId="{9772729B-2C5F-4B45-B9D2-2326E9485068}" destId="{56254EB6-8A43-466E-8426-37149EE9D36F}" srcOrd="0" destOrd="0" presId="urn:microsoft.com/office/officeart/2005/8/layout/radial3"/>
    <dgm:cxn modelId="{23FC4909-1A27-49CF-8AA0-6DD1640117D7}" type="presOf" srcId="{C05C21AD-1D56-4649-B340-1E75BE7AE75A}" destId="{955F5338-978F-4C6E-8887-9C55DE816E32}" srcOrd="0" destOrd="0" presId="urn:microsoft.com/office/officeart/2005/8/layout/radial3"/>
    <dgm:cxn modelId="{DB9E5690-791D-4119-9C39-7923B0253859}" srcId="{8213A1A3-07C6-4F6D-AEAA-CF655273D713}" destId="{CAEF1AA7-685D-4E0E-9FA4-DC3FC1366ED6}" srcOrd="8" destOrd="0" parTransId="{CF50E0D5-4106-4C4C-85BE-66A520EE7AAC}" sibTransId="{6AD1FF4A-1247-429C-A605-804310B2CCA1}"/>
    <dgm:cxn modelId="{8B5EF0D9-3D97-463E-9684-2AC0B1EBA68F}" srcId="{8213A1A3-07C6-4F6D-AEAA-CF655273D713}" destId="{8FF45DE2-9248-455C-B5B9-63BBA474B453}" srcOrd="1" destOrd="0" parTransId="{ECD37FA6-7B8D-4C99-923A-5894EB8DFFD9}" sibTransId="{5B50B4BC-FDE7-4EDA-A3D6-589DEEC32869}"/>
    <dgm:cxn modelId="{74553A97-8BBD-4FD2-A779-6803DD93FE73}" type="presOf" srcId="{EEB0DEFB-C176-4D51-A9A1-DD724823798E}" destId="{9795F551-329F-4EE4-B342-6A0FC8115AB5}" srcOrd="0" destOrd="0" presId="urn:microsoft.com/office/officeart/2005/8/layout/radial3"/>
    <dgm:cxn modelId="{BA242504-6570-4CD9-B21A-0B90FB747656}" srcId="{8213A1A3-07C6-4F6D-AEAA-CF655273D713}" destId="{670E2119-C276-43F3-AD0F-DC6C67E56654}" srcOrd="10" destOrd="0" parTransId="{76A10E66-CC37-497C-ABDA-EA5DCE7E9288}" sibTransId="{5C824F15-0DED-4C81-A473-12C237CE3886}"/>
    <dgm:cxn modelId="{EDC0C3AC-0042-4C6F-B501-77402D33A3F7}" srcId="{4E23A607-E65B-4E22-BEEE-1B21C4E7BD6F}" destId="{ABAB62B9-6A55-4F30-88AF-285C5822E0B9}" srcOrd="4" destOrd="0" parTransId="{C88B8111-FB60-4DF5-A2A0-A6ECBAC497A6}" sibTransId="{F1F614C5-C52A-47BB-85C8-F44F2AEC144E}"/>
    <dgm:cxn modelId="{EE322B0B-21E5-4246-9A10-83742F118965}" type="presOf" srcId="{ABAB62B9-6A55-4F30-88AF-285C5822E0B9}" destId="{ACC886F6-3B8D-47A9-8E8F-6E0DF751597D}" srcOrd="0" destOrd="0" presId="urn:microsoft.com/office/officeart/2005/8/layout/radial3"/>
    <dgm:cxn modelId="{C25ECADB-787A-456F-91EA-6646B6445801}" type="presOf" srcId="{4851A107-F17D-4ECC-80AD-5134279B2D8B}" destId="{E8FE0C62-5771-4248-88CB-1BEADEA89065}" srcOrd="0" destOrd="0" presId="urn:microsoft.com/office/officeart/2005/8/layout/radial3"/>
    <dgm:cxn modelId="{25BB2A4A-15C2-4E10-905A-528AD7A83D81}" type="presOf" srcId="{80EFC6B4-7B91-4E29-8C55-2180A3557AD3}" destId="{B7C475C3-9CB6-43BC-ADCE-070D48242A72}" srcOrd="0" destOrd="0" presId="urn:microsoft.com/office/officeart/2005/8/layout/radial3"/>
    <dgm:cxn modelId="{BFBE92F8-0E28-43F1-BBF7-1ACF09C9D1A7}" type="presOf" srcId="{10BAA6A2-50AA-4E75-96D2-2B59023475B4}" destId="{BB76BADE-32ED-4946-8811-FA348965B18E}" srcOrd="0" destOrd="0" presId="urn:microsoft.com/office/officeart/2005/8/layout/radial3"/>
    <dgm:cxn modelId="{487954CA-BA86-4EDA-9B46-EB8086F46FB2}" srcId="{8213A1A3-07C6-4F6D-AEAA-CF655273D713}" destId="{4E23A607-E65B-4E22-BEEE-1B21C4E7BD6F}" srcOrd="0" destOrd="0" parTransId="{491F8295-55CA-41E8-B07C-008414682F23}" sibTransId="{56DC4E73-46C6-4A13-9391-E63498AB50CF}"/>
    <dgm:cxn modelId="{A9AF26E5-1669-474B-8920-D415440481F5}" srcId="{8213A1A3-07C6-4F6D-AEAA-CF655273D713}" destId="{B894D72F-55C4-4E3B-AA1D-D778D9A07A46}" srcOrd="5" destOrd="0" parTransId="{E2621583-98B3-46C4-A967-2FD815D256EB}" sibTransId="{01269154-99ED-4E4F-94EC-32F3DA7F2E6E}"/>
    <dgm:cxn modelId="{1EE91DBC-7D31-4B19-AFFA-05DA9FE95A12}" srcId="{4E23A607-E65B-4E22-BEEE-1B21C4E7BD6F}" destId="{4851A107-F17D-4ECC-80AD-5134279B2D8B}" srcOrd="0" destOrd="0" parTransId="{0FE30B62-A8A1-4EBF-9F25-6EB7A87C2565}" sibTransId="{1D3B544A-BD08-4AFC-ADAF-141C9E3F9C8F}"/>
    <dgm:cxn modelId="{997A523A-B6A6-4C60-8667-FC974932A64E}" srcId="{4E23A607-E65B-4E22-BEEE-1B21C4E7BD6F}" destId="{80EFC6B4-7B91-4E29-8C55-2180A3557AD3}" srcOrd="6" destOrd="0" parTransId="{6AC32ECE-02EA-41A0-9171-BB7C979057C0}" sibTransId="{7BEE2F2B-EBE7-4B15-BE49-A393D6465BD8}"/>
    <dgm:cxn modelId="{D82082E8-3FB9-453B-A6E5-ECAF32A3A8B2}" type="presOf" srcId="{8213A1A3-07C6-4F6D-AEAA-CF655273D713}" destId="{B264EAE9-C6CC-4DD1-B6E1-95E85060AC49}" srcOrd="0" destOrd="0" presId="urn:microsoft.com/office/officeart/2005/8/layout/radial3"/>
    <dgm:cxn modelId="{4BE5BDC5-988B-4CEF-896B-51DEF3ABF24A}" srcId="{8213A1A3-07C6-4F6D-AEAA-CF655273D713}" destId="{AA34D672-7D0F-4C31-AF14-CCF1FADF5085}" srcOrd="4" destOrd="0" parTransId="{414E609A-A707-45CF-A7D8-7BAF30958611}" sibTransId="{3A91D7D2-6CC0-410D-9A73-6F1C5AC2D5E0}"/>
    <dgm:cxn modelId="{D6D646FE-AB34-4573-9C53-55848CED57AB}" srcId="{8213A1A3-07C6-4F6D-AEAA-CF655273D713}" destId="{1C33F6CB-8937-41C3-8E9C-05A34A5B97BB}" srcOrd="9" destOrd="0" parTransId="{C50F2B40-CA5F-49A7-BE30-4259F7F28E7D}" sibTransId="{ADA70A84-BD52-441A-B801-9C997687592F}"/>
    <dgm:cxn modelId="{8EB682C1-88CE-45E8-BD81-E8E292AC5FB7}" srcId="{4E23A607-E65B-4E22-BEEE-1B21C4E7BD6F}" destId="{10BAA6A2-50AA-4E75-96D2-2B59023475B4}" srcOrd="8" destOrd="0" parTransId="{ACCE1817-5881-49CC-B57C-A394456CACCF}" sibTransId="{843F87BF-7AFE-4F37-BFB5-B556B91C3E14}"/>
    <dgm:cxn modelId="{D57F8683-A428-44CE-B021-2DB9ADB467C4}" type="presOf" srcId="{C193AC54-B632-4E37-A8B0-4377D54A3E89}" destId="{DEC5EA52-1957-4C70-98DB-96711C102E0E}" srcOrd="0" destOrd="0" presId="urn:microsoft.com/office/officeart/2005/8/layout/radial3"/>
    <dgm:cxn modelId="{042544DD-7237-4B9D-A961-C3386AE818C8}" type="presOf" srcId="{4E23A607-E65B-4E22-BEEE-1B21C4E7BD6F}" destId="{7AFCB5BD-491F-4ADD-A692-34AC34382C63}" srcOrd="0" destOrd="0" presId="urn:microsoft.com/office/officeart/2005/8/layout/radial3"/>
    <dgm:cxn modelId="{A6046A10-2A1C-4749-BDFF-011D8BEE7EFD}" srcId="{4E23A607-E65B-4E22-BEEE-1B21C4E7BD6F}" destId="{C193AC54-B632-4E37-A8B0-4377D54A3E89}" srcOrd="1" destOrd="0" parTransId="{D277CFEE-CFB4-481A-8CE7-7CE9D51C4C9F}" sibTransId="{E938B1F2-CACC-48B3-88A9-0404FB5D307D}"/>
    <dgm:cxn modelId="{103B4FB9-C635-409A-86F7-A972F27BC1E3}" srcId="{8213A1A3-07C6-4F6D-AEAA-CF655273D713}" destId="{44AB179A-6BD1-4FF4-ADAC-ED8DA0386EE1}" srcOrd="7" destOrd="0" parTransId="{1D335E0D-F4F4-46E7-9CFB-B42A725303D7}" sibTransId="{7AD06792-F428-4D66-B689-FBE94D0D4A79}"/>
    <dgm:cxn modelId="{3911B36B-E835-49D5-B8D1-2A41FBF67C5E}" srcId="{4E23A607-E65B-4E22-BEEE-1B21C4E7BD6F}" destId="{9772729B-2C5F-4B45-B9D2-2326E9485068}" srcOrd="2" destOrd="0" parTransId="{A0CDC9D3-4804-4D8A-8E1D-C16D04664ED9}" sibTransId="{33CF0A47-8D9C-4963-81E3-CD7055719468}"/>
    <dgm:cxn modelId="{0405DD55-7B0C-4A04-90E9-ED99CA602470}" type="presParOf" srcId="{B264EAE9-C6CC-4DD1-B6E1-95E85060AC49}" destId="{0880FBB4-D371-49D4-B9F3-63014EE98C6D}" srcOrd="0" destOrd="0" presId="urn:microsoft.com/office/officeart/2005/8/layout/radial3"/>
    <dgm:cxn modelId="{676AE6D2-B021-48E4-8BA1-8420F0056B6E}" type="presParOf" srcId="{0880FBB4-D371-49D4-B9F3-63014EE98C6D}" destId="{7AFCB5BD-491F-4ADD-A692-34AC34382C63}" srcOrd="0" destOrd="0" presId="urn:microsoft.com/office/officeart/2005/8/layout/radial3"/>
    <dgm:cxn modelId="{415E079D-3F2D-453B-BCE3-03E74997E533}" type="presParOf" srcId="{0880FBB4-D371-49D4-B9F3-63014EE98C6D}" destId="{E8FE0C62-5771-4248-88CB-1BEADEA89065}" srcOrd="1" destOrd="0" presId="urn:microsoft.com/office/officeart/2005/8/layout/radial3"/>
    <dgm:cxn modelId="{41A0C8B4-7D1D-48BD-923E-3871EDC5AA0B}" type="presParOf" srcId="{0880FBB4-D371-49D4-B9F3-63014EE98C6D}" destId="{DEC5EA52-1957-4C70-98DB-96711C102E0E}" srcOrd="2" destOrd="0" presId="urn:microsoft.com/office/officeart/2005/8/layout/radial3"/>
    <dgm:cxn modelId="{6B85FB9B-2A07-4698-BE6A-CFBAFAF8CB06}" type="presParOf" srcId="{0880FBB4-D371-49D4-B9F3-63014EE98C6D}" destId="{56254EB6-8A43-466E-8426-37149EE9D36F}" srcOrd="3" destOrd="0" presId="urn:microsoft.com/office/officeart/2005/8/layout/radial3"/>
    <dgm:cxn modelId="{0F116EB2-2225-44DB-A053-CFF437F6E821}" type="presParOf" srcId="{0880FBB4-D371-49D4-B9F3-63014EE98C6D}" destId="{955F5338-978F-4C6E-8887-9C55DE816E32}" srcOrd="4" destOrd="0" presId="urn:microsoft.com/office/officeart/2005/8/layout/radial3"/>
    <dgm:cxn modelId="{6125D3C0-D6E0-406E-A7A9-3F89C1C8CD45}" type="presParOf" srcId="{0880FBB4-D371-49D4-B9F3-63014EE98C6D}" destId="{ACC886F6-3B8D-47A9-8E8F-6E0DF751597D}" srcOrd="5" destOrd="0" presId="urn:microsoft.com/office/officeart/2005/8/layout/radial3"/>
    <dgm:cxn modelId="{09043225-AA98-4B3C-9F41-79C0CE58A890}" type="presParOf" srcId="{0880FBB4-D371-49D4-B9F3-63014EE98C6D}" destId="{9795F551-329F-4EE4-B342-6A0FC8115AB5}" srcOrd="6" destOrd="0" presId="urn:microsoft.com/office/officeart/2005/8/layout/radial3"/>
    <dgm:cxn modelId="{733B0B09-1B70-40D6-A7C0-7DCBB8C564B0}" type="presParOf" srcId="{0880FBB4-D371-49D4-B9F3-63014EE98C6D}" destId="{B7C475C3-9CB6-43BC-ADCE-070D48242A72}" srcOrd="7" destOrd="0" presId="urn:microsoft.com/office/officeart/2005/8/layout/radial3"/>
    <dgm:cxn modelId="{266A32ED-24AD-480F-BC57-7440509B152D}" type="presParOf" srcId="{0880FBB4-D371-49D4-B9F3-63014EE98C6D}" destId="{94F9B3F2-7706-4E53-A4C3-86247F9E1516}" srcOrd="8" destOrd="0" presId="urn:microsoft.com/office/officeart/2005/8/layout/radial3"/>
    <dgm:cxn modelId="{CBFA3378-F020-4A6C-8707-72FD891EDB2B}" type="presParOf" srcId="{0880FBB4-D371-49D4-B9F3-63014EE98C6D}" destId="{BB76BADE-32ED-4946-8811-FA348965B18E}" srcOrd="9" destOrd="0" presId="urn:microsoft.com/office/officeart/2005/8/layout/radial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7688C-6C0E-4823-88D6-B83A9B9566D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5ABC46-B8B5-4677-94C6-1A7CA7F75C9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A08DC7A-0354-44D0-B29D-16780B980DA4}" type="parTrans" cxnId="{FA474F6D-6F45-4686-8E9B-0A74F090C12C}">
      <dgm:prSet/>
      <dgm:spPr/>
      <dgm:t>
        <a:bodyPr/>
        <a:lstStyle/>
        <a:p>
          <a:endParaRPr lang="ru-RU"/>
        </a:p>
      </dgm:t>
    </dgm:pt>
    <dgm:pt modelId="{1F7A8B48-5F56-4C33-ACA3-004C5459ACFB}" type="sibTrans" cxnId="{FA474F6D-6F45-4686-8E9B-0A74F090C12C}">
      <dgm:prSet/>
      <dgm:spPr/>
      <dgm:t>
        <a:bodyPr/>
        <a:lstStyle/>
        <a:p>
          <a:endParaRPr lang="ru-RU"/>
        </a:p>
      </dgm:t>
    </dgm:pt>
    <dgm:pt modelId="{AEF317BC-C6FB-4246-AC86-629B0C93F501}">
      <dgm:prSet phldrT="[Текст]"/>
      <dgm:spPr/>
      <dgm:t>
        <a:bodyPr/>
        <a:lstStyle/>
        <a:p>
          <a:r>
            <a:rPr lang="ru-RU" dirty="0" smtClean="0"/>
            <a:t>диагностическое</a:t>
          </a:r>
          <a:endParaRPr lang="ru-RU" dirty="0"/>
        </a:p>
      </dgm:t>
    </dgm:pt>
    <dgm:pt modelId="{7D4D1BEE-40BC-4DEC-82D1-E074EC17AC1E}" type="parTrans" cxnId="{34210EBC-BB94-4B0E-8B84-7E4CFC70885E}">
      <dgm:prSet/>
      <dgm:spPr/>
      <dgm:t>
        <a:bodyPr/>
        <a:lstStyle/>
        <a:p>
          <a:endParaRPr lang="ru-RU"/>
        </a:p>
      </dgm:t>
    </dgm:pt>
    <dgm:pt modelId="{12CD78C8-4C22-4AD0-BABE-06206EC76388}" type="sibTrans" cxnId="{34210EBC-BB94-4B0E-8B84-7E4CFC70885E}">
      <dgm:prSet/>
      <dgm:spPr/>
      <dgm:t>
        <a:bodyPr/>
        <a:lstStyle/>
        <a:p>
          <a:endParaRPr lang="ru-RU"/>
        </a:p>
      </dgm:t>
    </dgm:pt>
    <dgm:pt modelId="{78B4BA3F-6F13-4621-A8EE-C4F7AA63DC3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CAEFA5A-A34C-4BB0-BF5D-289855933704}" type="parTrans" cxnId="{D2E78CF2-6761-411A-9418-22638DA5B066}">
      <dgm:prSet/>
      <dgm:spPr/>
      <dgm:t>
        <a:bodyPr/>
        <a:lstStyle/>
        <a:p>
          <a:endParaRPr lang="ru-RU"/>
        </a:p>
      </dgm:t>
    </dgm:pt>
    <dgm:pt modelId="{A628FA0F-9B52-41F4-8D33-47F4B804CD22}" type="sibTrans" cxnId="{D2E78CF2-6761-411A-9418-22638DA5B066}">
      <dgm:prSet/>
      <dgm:spPr/>
      <dgm:t>
        <a:bodyPr/>
        <a:lstStyle/>
        <a:p>
          <a:endParaRPr lang="ru-RU"/>
        </a:p>
      </dgm:t>
    </dgm:pt>
    <dgm:pt modelId="{43DA19EF-5BF6-4C50-8407-6DA82711DBF6}">
      <dgm:prSet phldrT="[Текст]"/>
      <dgm:spPr/>
      <dgm:t>
        <a:bodyPr/>
        <a:lstStyle/>
        <a:p>
          <a:r>
            <a:rPr lang="ru-RU" dirty="0" smtClean="0"/>
            <a:t>коррекционно-развивающее </a:t>
          </a:r>
          <a:endParaRPr lang="ru-RU" dirty="0"/>
        </a:p>
      </dgm:t>
    </dgm:pt>
    <dgm:pt modelId="{060713CA-DFC0-487F-A0CF-5BF75333209B}" type="parTrans" cxnId="{01154A7C-FA88-4DA8-A79B-1462928391CB}">
      <dgm:prSet/>
      <dgm:spPr/>
      <dgm:t>
        <a:bodyPr/>
        <a:lstStyle/>
        <a:p>
          <a:endParaRPr lang="ru-RU"/>
        </a:p>
      </dgm:t>
    </dgm:pt>
    <dgm:pt modelId="{68FE6174-AB9E-41CC-BD3E-6FF378EC286F}" type="sibTrans" cxnId="{01154A7C-FA88-4DA8-A79B-1462928391CB}">
      <dgm:prSet/>
      <dgm:spPr/>
      <dgm:t>
        <a:bodyPr/>
        <a:lstStyle/>
        <a:p>
          <a:endParaRPr lang="ru-RU"/>
        </a:p>
      </dgm:t>
    </dgm:pt>
    <dgm:pt modelId="{B3F05C1D-09D4-4601-91FA-57EFC078DC4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23A6937-A2B0-4C1B-A605-4B5C62D9C47A}" type="parTrans" cxnId="{F61C4A58-D49B-4586-A5DF-0B725085B91B}">
      <dgm:prSet/>
      <dgm:spPr/>
      <dgm:t>
        <a:bodyPr/>
        <a:lstStyle/>
        <a:p>
          <a:endParaRPr lang="ru-RU"/>
        </a:p>
      </dgm:t>
    </dgm:pt>
    <dgm:pt modelId="{AA460295-B4CF-4F7E-80E8-429A6589CB14}" type="sibTrans" cxnId="{F61C4A58-D49B-4586-A5DF-0B725085B91B}">
      <dgm:prSet/>
      <dgm:spPr/>
      <dgm:t>
        <a:bodyPr/>
        <a:lstStyle/>
        <a:p>
          <a:endParaRPr lang="ru-RU"/>
        </a:p>
      </dgm:t>
    </dgm:pt>
    <dgm:pt modelId="{2AB6A7E9-89DE-4A79-8C18-F6051CC10991}">
      <dgm:prSet phldrT="[Текст]"/>
      <dgm:spPr/>
      <dgm:t>
        <a:bodyPr/>
        <a:lstStyle/>
        <a:p>
          <a:r>
            <a:rPr lang="ru-RU" dirty="0" smtClean="0"/>
            <a:t>консультативное</a:t>
          </a:r>
          <a:endParaRPr lang="ru-RU" dirty="0"/>
        </a:p>
      </dgm:t>
    </dgm:pt>
    <dgm:pt modelId="{965016BD-4205-4EC9-9AB2-FF9727D44779}" type="parTrans" cxnId="{AA5628D2-7899-4D66-81E4-D47129B30AAE}">
      <dgm:prSet/>
      <dgm:spPr/>
      <dgm:t>
        <a:bodyPr/>
        <a:lstStyle/>
        <a:p>
          <a:endParaRPr lang="ru-RU"/>
        </a:p>
      </dgm:t>
    </dgm:pt>
    <dgm:pt modelId="{43A07BBE-A945-41AD-9763-27D5A0E762C1}" type="sibTrans" cxnId="{AA5628D2-7899-4D66-81E4-D47129B30AAE}">
      <dgm:prSet/>
      <dgm:spPr/>
      <dgm:t>
        <a:bodyPr/>
        <a:lstStyle/>
        <a:p>
          <a:endParaRPr lang="ru-RU"/>
        </a:p>
      </dgm:t>
    </dgm:pt>
    <dgm:pt modelId="{5D806E4E-61F9-42E0-9647-8B547AC09D6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740301A-2329-429E-856F-9383D1EC25E5}" type="parTrans" cxnId="{9991EE7A-D6F1-48CD-BAE5-41A30B78ACB2}">
      <dgm:prSet/>
      <dgm:spPr/>
      <dgm:t>
        <a:bodyPr/>
        <a:lstStyle/>
        <a:p>
          <a:endParaRPr lang="ru-RU"/>
        </a:p>
      </dgm:t>
    </dgm:pt>
    <dgm:pt modelId="{7A0A949F-5026-422F-9447-B35F3E526029}" type="sibTrans" cxnId="{9991EE7A-D6F1-48CD-BAE5-41A30B78ACB2}">
      <dgm:prSet/>
      <dgm:spPr/>
      <dgm:t>
        <a:bodyPr/>
        <a:lstStyle/>
        <a:p>
          <a:endParaRPr lang="ru-RU"/>
        </a:p>
      </dgm:t>
    </dgm:pt>
    <dgm:pt modelId="{24FC776E-6D61-44B8-BC61-E3173F5E963C}">
      <dgm:prSet/>
      <dgm:spPr/>
      <dgm:t>
        <a:bodyPr/>
        <a:lstStyle/>
        <a:p>
          <a:r>
            <a:rPr lang="ru-RU" dirty="0" smtClean="0"/>
            <a:t>информационно-просветительское</a:t>
          </a:r>
          <a:endParaRPr lang="ru-RU" dirty="0"/>
        </a:p>
      </dgm:t>
    </dgm:pt>
    <dgm:pt modelId="{2522CE5C-9893-407A-A1BB-B0828C4FB249}" type="parTrans" cxnId="{934DEAC6-3568-42FA-8F99-AD47D4A7C6FE}">
      <dgm:prSet/>
      <dgm:spPr/>
      <dgm:t>
        <a:bodyPr/>
        <a:lstStyle/>
        <a:p>
          <a:endParaRPr lang="ru-RU"/>
        </a:p>
      </dgm:t>
    </dgm:pt>
    <dgm:pt modelId="{B12391ED-FA6B-4EE4-AD52-E2B3FFFB3370}" type="sibTrans" cxnId="{934DEAC6-3568-42FA-8F99-AD47D4A7C6FE}">
      <dgm:prSet/>
      <dgm:spPr/>
      <dgm:t>
        <a:bodyPr/>
        <a:lstStyle/>
        <a:p>
          <a:endParaRPr lang="ru-RU"/>
        </a:p>
      </dgm:t>
    </dgm:pt>
    <dgm:pt modelId="{E44068B2-B638-4819-99DF-89B808C5E102}" type="pres">
      <dgm:prSet presAssocID="{F6E7688C-6C0E-4823-88D6-B83A9B956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1158F-3A12-460A-89B3-5CF3D4A7038E}" type="pres">
      <dgm:prSet presAssocID="{A75ABC46-B8B5-4677-94C6-1A7CA7F75C9C}" presName="composite" presStyleCnt="0"/>
      <dgm:spPr/>
    </dgm:pt>
    <dgm:pt modelId="{F7BFEFAA-5F73-4731-80BB-9E5820B2D1EA}" type="pres">
      <dgm:prSet presAssocID="{A75ABC46-B8B5-4677-94C6-1A7CA7F75C9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82700-2855-44F9-99E9-CA0E10FE5070}" type="pres">
      <dgm:prSet presAssocID="{A75ABC46-B8B5-4677-94C6-1A7CA7F75C9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7A036-AF15-4999-B654-DC85F450DFA0}" type="pres">
      <dgm:prSet presAssocID="{1F7A8B48-5F56-4C33-ACA3-004C5459ACFB}" presName="sp" presStyleCnt="0"/>
      <dgm:spPr/>
    </dgm:pt>
    <dgm:pt modelId="{F5FBEE1D-0949-4BC0-A54A-C3A7FDB311ED}" type="pres">
      <dgm:prSet presAssocID="{78B4BA3F-6F13-4621-A8EE-C4F7AA63DC39}" presName="composite" presStyleCnt="0"/>
      <dgm:spPr/>
    </dgm:pt>
    <dgm:pt modelId="{D7AD6951-3144-4B14-8286-FCA0F94CB7DD}" type="pres">
      <dgm:prSet presAssocID="{78B4BA3F-6F13-4621-A8EE-C4F7AA63DC3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E2F9-E19C-424D-971F-F3A449BB2CC4}" type="pres">
      <dgm:prSet presAssocID="{78B4BA3F-6F13-4621-A8EE-C4F7AA63DC3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71DCE-BDB2-4829-9E3F-32AE0A9A07C4}" type="pres">
      <dgm:prSet presAssocID="{A628FA0F-9B52-41F4-8D33-47F4B804CD22}" presName="sp" presStyleCnt="0"/>
      <dgm:spPr/>
    </dgm:pt>
    <dgm:pt modelId="{DB0F7888-88E2-442F-9337-AB965BEFAAD9}" type="pres">
      <dgm:prSet presAssocID="{B3F05C1D-09D4-4601-91FA-57EFC078DC4B}" presName="composite" presStyleCnt="0"/>
      <dgm:spPr/>
    </dgm:pt>
    <dgm:pt modelId="{26FA70C2-7C9D-494E-B7CA-91B22F1EFCD2}" type="pres">
      <dgm:prSet presAssocID="{B3F05C1D-09D4-4601-91FA-57EFC078DC4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6D30B-0E29-4344-B7D0-F9B1134E07F1}" type="pres">
      <dgm:prSet presAssocID="{B3F05C1D-09D4-4601-91FA-57EFC078DC4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96B8E-8ADE-4D0B-B794-F117BFC34342}" type="pres">
      <dgm:prSet presAssocID="{AA460295-B4CF-4F7E-80E8-429A6589CB14}" presName="sp" presStyleCnt="0"/>
      <dgm:spPr/>
    </dgm:pt>
    <dgm:pt modelId="{07C9E660-7818-41F7-BE73-16592FDE67E2}" type="pres">
      <dgm:prSet presAssocID="{5D806E4E-61F9-42E0-9647-8B547AC09D65}" presName="composite" presStyleCnt="0"/>
      <dgm:spPr/>
    </dgm:pt>
    <dgm:pt modelId="{05EEF54D-84CF-4750-AE33-9F6F5782C3E0}" type="pres">
      <dgm:prSet presAssocID="{5D806E4E-61F9-42E0-9647-8B547AC09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0EE48-BD0D-4F2D-A29A-18B069526E80}" type="pres">
      <dgm:prSet presAssocID="{5D806E4E-61F9-42E0-9647-8B547AC09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DEAC6-3568-42FA-8F99-AD47D4A7C6FE}" srcId="{5D806E4E-61F9-42E0-9647-8B547AC09D65}" destId="{24FC776E-6D61-44B8-BC61-E3173F5E963C}" srcOrd="0" destOrd="0" parTransId="{2522CE5C-9893-407A-A1BB-B0828C4FB249}" sibTransId="{B12391ED-FA6B-4EE4-AD52-E2B3FFFB3370}"/>
    <dgm:cxn modelId="{99435CBD-A914-4183-AED6-DD30AB1662AF}" type="presOf" srcId="{78B4BA3F-6F13-4621-A8EE-C4F7AA63DC39}" destId="{D7AD6951-3144-4B14-8286-FCA0F94CB7DD}" srcOrd="0" destOrd="0" presId="urn:microsoft.com/office/officeart/2005/8/layout/chevron2"/>
    <dgm:cxn modelId="{4BB999DE-78DB-42F1-90BA-30F1CD950B10}" type="presOf" srcId="{43DA19EF-5BF6-4C50-8407-6DA82711DBF6}" destId="{8C2DE2F9-E19C-424D-971F-F3A449BB2CC4}" srcOrd="0" destOrd="0" presId="urn:microsoft.com/office/officeart/2005/8/layout/chevron2"/>
    <dgm:cxn modelId="{9991EE7A-D6F1-48CD-BAE5-41A30B78ACB2}" srcId="{F6E7688C-6C0E-4823-88D6-B83A9B9566DD}" destId="{5D806E4E-61F9-42E0-9647-8B547AC09D65}" srcOrd="3" destOrd="0" parTransId="{4740301A-2329-429E-856F-9383D1EC25E5}" sibTransId="{7A0A949F-5026-422F-9447-B35F3E526029}"/>
    <dgm:cxn modelId="{1EDF0D1A-77EA-4884-96BB-CFA948631FA0}" type="presOf" srcId="{AEF317BC-C6FB-4246-AC86-629B0C93F501}" destId="{38882700-2855-44F9-99E9-CA0E10FE5070}" srcOrd="0" destOrd="0" presId="urn:microsoft.com/office/officeart/2005/8/layout/chevron2"/>
    <dgm:cxn modelId="{D2E78CF2-6761-411A-9418-22638DA5B066}" srcId="{F6E7688C-6C0E-4823-88D6-B83A9B9566DD}" destId="{78B4BA3F-6F13-4621-A8EE-C4F7AA63DC39}" srcOrd="1" destOrd="0" parTransId="{0CAEFA5A-A34C-4BB0-BF5D-289855933704}" sibTransId="{A628FA0F-9B52-41F4-8D33-47F4B804CD22}"/>
    <dgm:cxn modelId="{58E54B5E-CF22-4B16-BB06-36F8DC154911}" type="presOf" srcId="{24FC776E-6D61-44B8-BC61-E3173F5E963C}" destId="{35C0EE48-BD0D-4F2D-A29A-18B069526E80}" srcOrd="0" destOrd="0" presId="urn:microsoft.com/office/officeart/2005/8/layout/chevron2"/>
    <dgm:cxn modelId="{F61C4A58-D49B-4586-A5DF-0B725085B91B}" srcId="{F6E7688C-6C0E-4823-88D6-B83A9B9566DD}" destId="{B3F05C1D-09D4-4601-91FA-57EFC078DC4B}" srcOrd="2" destOrd="0" parTransId="{E23A6937-A2B0-4C1B-A605-4B5C62D9C47A}" sibTransId="{AA460295-B4CF-4F7E-80E8-429A6589CB14}"/>
    <dgm:cxn modelId="{FCC7C0CB-DEDD-4A6E-B727-63E85A3439BD}" type="presOf" srcId="{B3F05C1D-09D4-4601-91FA-57EFC078DC4B}" destId="{26FA70C2-7C9D-494E-B7CA-91B22F1EFCD2}" srcOrd="0" destOrd="0" presId="urn:microsoft.com/office/officeart/2005/8/layout/chevron2"/>
    <dgm:cxn modelId="{83329FBF-433D-4285-A7D8-4B808FCC19B5}" type="presOf" srcId="{5D806E4E-61F9-42E0-9647-8B547AC09D65}" destId="{05EEF54D-84CF-4750-AE33-9F6F5782C3E0}" srcOrd="0" destOrd="0" presId="urn:microsoft.com/office/officeart/2005/8/layout/chevron2"/>
    <dgm:cxn modelId="{06D227E2-3F68-416C-AFB7-28C2DA38A476}" type="presOf" srcId="{F6E7688C-6C0E-4823-88D6-B83A9B9566DD}" destId="{E44068B2-B638-4819-99DF-89B808C5E102}" srcOrd="0" destOrd="0" presId="urn:microsoft.com/office/officeart/2005/8/layout/chevron2"/>
    <dgm:cxn modelId="{FA474F6D-6F45-4686-8E9B-0A74F090C12C}" srcId="{F6E7688C-6C0E-4823-88D6-B83A9B9566DD}" destId="{A75ABC46-B8B5-4677-94C6-1A7CA7F75C9C}" srcOrd="0" destOrd="0" parTransId="{BA08DC7A-0354-44D0-B29D-16780B980DA4}" sibTransId="{1F7A8B48-5F56-4C33-ACA3-004C5459ACFB}"/>
    <dgm:cxn modelId="{01154A7C-FA88-4DA8-A79B-1462928391CB}" srcId="{78B4BA3F-6F13-4621-A8EE-C4F7AA63DC39}" destId="{43DA19EF-5BF6-4C50-8407-6DA82711DBF6}" srcOrd="0" destOrd="0" parTransId="{060713CA-DFC0-487F-A0CF-5BF75333209B}" sibTransId="{68FE6174-AB9E-41CC-BD3E-6FF378EC286F}"/>
    <dgm:cxn modelId="{34210EBC-BB94-4B0E-8B84-7E4CFC70885E}" srcId="{A75ABC46-B8B5-4677-94C6-1A7CA7F75C9C}" destId="{AEF317BC-C6FB-4246-AC86-629B0C93F501}" srcOrd="0" destOrd="0" parTransId="{7D4D1BEE-40BC-4DEC-82D1-E074EC17AC1E}" sibTransId="{12CD78C8-4C22-4AD0-BABE-06206EC76388}"/>
    <dgm:cxn modelId="{2C0F10D5-763F-4939-80EC-28BB633A2651}" type="presOf" srcId="{2AB6A7E9-89DE-4A79-8C18-F6051CC10991}" destId="{94B6D30B-0E29-4344-B7D0-F9B1134E07F1}" srcOrd="0" destOrd="0" presId="urn:microsoft.com/office/officeart/2005/8/layout/chevron2"/>
    <dgm:cxn modelId="{35B240B7-F5F3-46F4-BF10-9EC3C26FA666}" type="presOf" srcId="{A75ABC46-B8B5-4677-94C6-1A7CA7F75C9C}" destId="{F7BFEFAA-5F73-4731-80BB-9E5820B2D1EA}" srcOrd="0" destOrd="0" presId="urn:microsoft.com/office/officeart/2005/8/layout/chevron2"/>
    <dgm:cxn modelId="{AA5628D2-7899-4D66-81E4-D47129B30AAE}" srcId="{B3F05C1D-09D4-4601-91FA-57EFC078DC4B}" destId="{2AB6A7E9-89DE-4A79-8C18-F6051CC10991}" srcOrd="0" destOrd="0" parTransId="{965016BD-4205-4EC9-9AB2-FF9727D44779}" sibTransId="{43A07BBE-A945-41AD-9763-27D5A0E762C1}"/>
    <dgm:cxn modelId="{3B5EF0D1-313D-4115-B3FD-92F9304DFD6A}" type="presParOf" srcId="{E44068B2-B638-4819-99DF-89B808C5E102}" destId="{BD71158F-3A12-460A-89B3-5CF3D4A7038E}" srcOrd="0" destOrd="0" presId="urn:microsoft.com/office/officeart/2005/8/layout/chevron2"/>
    <dgm:cxn modelId="{BB6276B0-1D1D-4739-A6DE-FC7ECD1D35AA}" type="presParOf" srcId="{BD71158F-3A12-460A-89B3-5CF3D4A7038E}" destId="{F7BFEFAA-5F73-4731-80BB-9E5820B2D1EA}" srcOrd="0" destOrd="0" presId="urn:microsoft.com/office/officeart/2005/8/layout/chevron2"/>
    <dgm:cxn modelId="{D68724E9-99B7-44DC-8A21-CFB5F1CCA740}" type="presParOf" srcId="{BD71158F-3A12-460A-89B3-5CF3D4A7038E}" destId="{38882700-2855-44F9-99E9-CA0E10FE5070}" srcOrd="1" destOrd="0" presId="urn:microsoft.com/office/officeart/2005/8/layout/chevron2"/>
    <dgm:cxn modelId="{53483B51-BB80-48DD-9091-9DD980F7D9B8}" type="presParOf" srcId="{E44068B2-B638-4819-99DF-89B808C5E102}" destId="{ED27A036-AF15-4999-B654-DC85F450DFA0}" srcOrd="1" destOrd="0" presId="urn:microsoft.com/office/officeart/2005/8/layout/chevron2"/>
    <dgm:cxn modelId="{2B1BF561-DF86-4DE2-B241-02A3095ABCC3}" type="presParOf" srcId="{E44068B2-B638-4819-99DF-89B808C5E102}" destId="{F5FBEE1D-0949-4BC0-A54A-C3A7FDB311ED}" srcOrd="2" destOrd="0" presId="urn:microsoft.com/office/officeart/2005/8/layout/chevron2"/>
    <dgm:cxn modelId="{517605B6-398A-45D1-BFF5-AAD81B158E0B}" type="presParOf" srcId="{F5FBEE1D-0949-4BC0-A54A-C3A7FDB311ED}" destId="{D7AD6951-3144-4B14-8286-FCA0F94CB7DD}" srcOrd="0" destOrd="0" presId="urn:microsoft.com/office/officeart/2005/8/layout/chevron2"/>
    <dgm:cxn modelId="{7EBFCFC4-8AAB-4123-8E63-9443B333EAF5}" type="presParOf" srcId="{F5FBEE1D-0949-4BC0-A54A-C3A7FDB311ED}" destId="{8C2DE2F9-E19C-424D-971F-F3A449BB2CC4}" srcOrd="1" destOrd="0" presId="urn:microsoft.com/office/officeart/2005/8/layout/chevron2"/>
    <dgm:cxn modelId="{2641297A-6D62-407C-9913-E2AEFFD2AEAE}" type="presParOf" srcId="{E44068B2-B638-4819-99DF-89B808C5E102}" destId="{D7D71DCE-BDB2-4829-9E3F-32AE0A9A07C4}" srcOrd="3" destOrd="0" presId="urn:microsoft.com/office/officeart/2005/8/layout/chevron2"/>
    <dgm:cxn modelId="{56D34104-D4F0-43CF-BAF4-6E5D36ADE3B6}" type="presParOf" srcId="{E44068B2-B638-4819-99DF-89B808C5E102}" destId="{DB0F7888-88E2-442F-9337-AB965BEFAAD9}" srcOrd="4" destOrd="0" presId="urn:microsoft.com/office/officeart/2005/8/layout/chevron2"/>
    <dgm:cxn modelId="{695A9DDA-F57B-4EB5-AFE8-E70B0DD71210}" type="presParOf" srcId="{DB0F7888-88E2-442F-9337-AB965BEFAAD9}" destId="{26FA70C2-7C9D-494E-B7CA-91B22F1EFCD2}" srcOrd="0" destOrd="0" presId="urn:microsoft.com/office/officeart/2005/8/layout/chevron2"/>
    <dgm:cxn modelId="{15E41F84-8A8A-4FDA-AFB1-B82DEA70084C}" type="presParOf" srcId="{DB0F7888-88E2-442F-9337-AB965BEFAAD9}" destId="{94B6D30B-0E29-4344-B7D0-F9B1134E07F1}" srcOrd="1" destOrd="0" presId="urn:microsoft.com/office/officeart/2005/8/layout/chevron2"/>
    <dgm:cxn modelId="{7A1A78D9-E7B0-40E2-BFE7-F642FB995D1D}" type="presParOf" srcId="{E44068B2-B638-4819-99DF-89B808C5E102}" destId="{BC396B8E-8ADE-4D0B-B794-F117BFC34342}" srcOrd="5" destOrd="0" presId="urn:microsoft.com/office/officeart/2005/8/layout/chevron2"/>
    <dgm:cxn modelId="{5C9344CE-09E2-47EA-8848-2C5D5DE4DA74}" type="presParOf" srcId="{E44068B2-B638-4819-99DF-89B808C5E102}" destId="{07C9E660-7818-41F7-BE73-16592FDE67E2}" srcOrd="6" destOrd="0" presId="urn:microsoft.com/office/officeart/2005/8/layout/chevron2"/>
    <dgm:cxn modelId="{30A63172-582D-44E0-A36A-B4F9E1A467F3}" type="presParOf" srcId="{07C9E660-7818-41F7-BE73-16592FDE67E2}" destId="{05EEF54D-84CF-4750-AE33-9F6F5782C3E0}" srcOrd="0" destOrd="0" presId="urn:microsoft.com/office/officeart/2005/8/layout/chevron2"/>
    <dgm:cxn modelId="{B9094E54-8F5E-4399-8A7D-83C85EA86D48}" type="presParOf" srcId="{07C9E660-7818-41F7-BE73-16592FDE67E2}" destId="{35C0EE48-BD0D-4F2D-A29A-18B069526E80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11B639-7119-4285-AC90-D5A6627EAAC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5626F0C-7789-4E61-8FCB-6E98EAC92721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+mn-lt"/>
            </a:rPr>
            <a:t>организация системы коррекционно-развивающей деятельности в  воспитательно-образовательном пространстве </a:t>
          </a:r>
          <a:endParaRPr lang="ru-RU" sz="1800" dirty="0">
            <a:effectLst/>
            <a:latin typeface="+mn-lt"/>
          </a:endParaRPr>
        </a:p>
      </dgm:t>
    </dgm:pt>
    <dgm:pt modelId="{97F316E7-C4FA-4DF2-953F-02B1DDB03CF8}" type="parTrans" cxnId="{ED32D3B9-0E6A-4DD5-8D89-59B3CA61A2CF}">
      <dgm:prSet/>
      <dgm:spPr/>
      <dgm:t>
        <a:bodyPr/>
        <a:lstStyle/>
        <a:p>
          <a:endParaRPr lang="ru-RU"/>
        </a:p>
      </dgm:t>
    </dgm:pt>
    <dgm:pt modelId="{F66788CB-09AD-45D3-9F23-0A99C0CCE3A5}" type="sibTrans" cxnId="{ED32D3B9-0E6A-4DD5-8D89-59B3CA61A2CF}">
      <dgm:prSet/>
      <dgm:spPr/>
      <dgm:t>
        <a:bodyPr/>
        <a:lstStyle/>
        <a:p>
          <a:endParaRPr lang="ru-RU"/>
        </a:p>
      </dgm:t>
    </dgm:pt>
    <dgm:pt modelId="{AB4F0C01-8F5D-45E7-BB91-ABFC37E9CFE8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+mn-lt"/>
            </a:rPr>
            <a:t>осуществление педагогами дифференцированного и индивидуального подхода к детям с ТНР </a:t>
          </a:r>
          <a:endParaRPr lang="ru-RU" sz="1800" dirty="0">
            <a:effectLst/>
            <a:latin typeface="+mn-lt"/>
          </a:endParaRPr>
        </a:p>
      </dgm:t>
    </dgm:pt>
    <dgm:pt modelId="{AA94E45C-23B8-441F-86B8-F8F4ECA40656}" type="parTrans" cxnId="{C9E9E869-704C-4903-8B6A-42BD4E50EF6E}">
      <dgm:prSet/>
      <dgm:spPr/>
      <dgm:t>
        <a:bodyPr/>
        <a:lstStyle/>
        <a:p>
          <a:endParaRPr lang="ru-RU"/>
        </a:p>
      </dgm:t>
    </dgm:pt>
    <dgm:pt modelId="{08A23408-40CE-4C41-9731-0D632B25DC4A}" type="sibTrans" cxnId="{C9E9E869-704C-4903-8B6A-42BD4E50EF6E}">
      <dgm:prSet/>
      <dgm:spPr/>
      <dgm:t>
        <a:bodyPr/>
        <a:lstStyle/>
        <a:p>
          <a:endParaRPr lang="ru-RU"/>
        </a:p>
      </dgm:t>
    </dgm:pt>
    <dgm:pt modelId="{95EADC1A-3065-42B9-AE91-4DC32E7ACCE3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+mn-lt"/>
            </a:rPr>
            <a:t>возможность своевременной корректировки адаптированных образовательных программ</a:t>
          </a:r>
          <a:endParaRPr lang="ru-RU" sz="1800" dirty="0">
            <a:effectLst/>
            <a:latin typeface="+mn-lt"/>
          </a:endParaRPr>
        </a:p>
      </dgm:t>
    </dgm:pt>
    <dgm:pt modelId="{1D660FC3-2523-4629-A11B-F9B2EA94B97C}" type="parTrans" cxnId="{CCC2635F-94C4-4EC5-AC74-7ED79E92AC20}">
      <dgm:prSet/>
      <dgm:spPr/>
      <dgm:t>
        <a:bodyPr/>
        <a:lstStyle/>
        <a:p>
          <a:endParaRPr lang="ru-RU"/>
        </a:p>
      </dgm:t>
    </dgm:pt>
    <dgm:pt modelId="{4E3EA239-899F-4363-A50B-2CE3F47D4EAD}" type="sibTrans" cxnId="{CCC2635F-94C4-4EC5-AC74-7ED79E92AC20}">
      <dgm:prSet/>
      <dgm:spPr/>
      <dgm:t>
        <a:bodyPr/>
        <a:lstStyle/>
        <a:p>
          <a:endParaRPr lang="ru-RU"/>
        </a:p>
      </dgm:t>
    </dgm:pt>
    <dgm:pt modelId="{23562805-BA4E-455B-B102-3728C5D2A970}">
      <dgm:prSet custT="1"/>
      <dgm:spPr/>
      <dgm:t>
        <a:bodyPr/>
        <a:lstStyle/>
        <a:p>
          <a:r>
            <a:rPr lang="ru-RU" sz="1800" b="1" dirty="0" smtClean="0">
              <a:effectLst/>
              <a:latin typeface="+mn-lt"/>
            </a:rPr>
            <a:t>интеграция коррекционных и общеразвивающих задач педагогической деятельности </a:t>
          </a:r>
          <a:endParaRPr lang="ru-RU" sz="1800" b="1" dirty="0">
            <a:effectLst/>
            <a:latin typeface="+mn-lt"/>
          </a:endParaRPr>
        </a:p>
      </dgm:t>
    </dgm:pt>
    <dgm:pt modelId="{8D9222F8-2749-4DA6-94C7-25999E8EA16D}" type="parTrans" cxnId="{0C264F54-EF4D-4C91-A553-0B78F47944CC}">
      <dgm:prSet/>
      <dgm:spPr/>
      <dgm:t>
        <a:bodyPr/>
        <a:lstStyle/>
        <a:p>
          <a:endParaRPr lang="ru-RU"/>
        </a:p>
      </dgm:t>
    </dgm:pt>
    <dgm:pt modelId="{14E0B707-7CFB-4365-B0FC-B1D4F0707274}" type="sibTrans" cxnId="{0C264F54-EF4D-4C91-A553-0B78F47944CC}">
      <dgm:prSet/>
      <dgm:spPr/>
      <dgm:t>
        <a:bodyPr/>
        <a:lstStyle/>
        <a:p>
          <a:endParaRPr lang="ru-RU"/>
        </a:p>
      </dgm:t>
    </dgm:pt>
    <dgm:pt modelId="{34CE4D49-8396-433E-AEAE-6AD1819E91A2}" type="pres">
      <dgm:prSet presAssocID="{8411B639-7119-4285-AC90-D5A6627EAA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5336F-CD89-4D77-A67D-99A417943CAD}" type="pres">
      <dgm:prSet presAssocID="{65626F0C-7789-4E61-8FCB-6E98EAC92721}" presName="parentLin" presStyleCnt="0"/>
      <dgm:spPr/>
    </dgm:pt>
    <dgm:pt modelId="{C79416C4-56C2-42C7-B1CA-D24D877BEC19}" type="pres">
      <dgm:prSet presAssocID="{65626F0C-7789-4E61-8FCB-6E98EAC927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A9319F-9A49-4516-966C-8C850DD1071C}" type="pres">
      <dgm:prSet presAssocID="{65626F0C-7789-4E61-8FCB-6E98EAC92721}" presName="parentText" presStyleLbl="node1" presStyleIdx="0" presStyleCnt="4" custScaleX="120338" custScaleY="160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4287D-589A-4E45-86A4-664AEFC3DD13}" type="pres">
      <dgm:prSet presAssocID="{65626F0C-7789-4E61-8FCB-6E98EAC92721}" presName="negativeSpace" presStyleCnt="0"/>
      <dgm:spPr/>
    </dgm:pt>
    <dgm:pt modelId="{789C1FCD-E358-4E98-BB48-F88F7496826B}" type="pres">
      <dgm:prSet presAssocID="{65626F0C-7789-4E61-8FCB-6E98EAC92721}" presName="childText" presStyleLbl="conFgAcc1" presStyleIdx="0" presStyleCnt="4">
        <dgm:presLayoutVars>
          <dgm:bulletEnabled val="1"/>
        </dgm:presLayoutVars>
      </dgm:prSet>
      <dgm:spPr/>
    </dgm:pt>
    <dgm:pt modelId="{A0D4E3C5-A282-4526-A8FF-C66824C19E73}" type="pres">
      <dgm:prSet presAssocID="{F66788CB-09AD-45D3-9F23-0A99C0CCE3A5}" presName="spaceBetweenRectangles" presStyleCnt="0"/>
      <dgm:spPr/>
    </dgm:pt>
    <dgm:pt modelId="{80682CA9-A3C7-41F7-AE2B-53B4D6EE5E2F}" type="pres">
      <dgm:prSet presAssocID="{23562805-BA4E-455B-B102-3728C5D2A970}" presName="parentLin" presStyleCnt="0"/>
      <dgm:spPr/>
    </dgm:pt>
    <dgm:pt modelId="{2B4AE037-B5C5-4B80-8BF7-070D5F1EF2AE}" type="pres">
      <dgm:prSet presAssocID="{23562805-BA4E-455B-B102-3728C5D2A9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2E4564E-634D-4779-8C11-E583DAAD5793}" type="pres">
      <dgm:prSet presAssocID="{23562805-BA4E-455B-B102-3728C5D2A970}" presName="parentText" presStyleLbl="node1" presStyleIdx="1" presStyleCnt="4" custScaleX="119842" custScaleY="165424" custLinFactNeighborX="-2784" custLinFactNeighborY="-3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D320-468D-4F16-A607-8C5CAB276F87}" type="pres">
      <dgm:prSet presAssocID="{23562805-BA4E-455B-B102-3728C5D2A970}" presName="negativeSpace" presStyleCnt="0"/>
      <dgm:spPr/>
    </dgm:pt>
    <dgm:pt modelId="{E8C8D060-157B-46D7-BA3A-09898F00E6F8}" type="pres">
      <dgm:prSet presAssocID="{23562805-BA4E-455B-B102-3728C5D2A970}" presName="childText" presStyleLbl="conFgAcc1" presStyleIdx="1" presStyleCnt="4">
        <dgm:presLayoutVars>
          <dgm:bulletEnabled val="1"/>
        </dgm:presLayoutVars>
      </dgm:prSet>
      <dgm:spPr/>
    </dgm:pt>
    <dgm:pt modelId="{22E3C7B9-0525-4A27-9A1D-D1C053D915A3}" type="pres">
      <dgm:prSet presAssocID="{14E0B707-7CFB-4365-B0FC-B1D4F0707274}" presName="spaceBetweenRectangles" presStyleCnt="0"/>
      <dgm:spPr/>
    </dgm:pt>
    <dgm:pt modelId="{DDB3181B-26F3-423E-9B52-7892F52A79AD}" type="pres">
      <dgm:prSet presAssocID="{AB4F0C01-8F5D-45E7-BB91-ABFC37E9CFE8}" presName="parentLin" presStyleCnt="0"/>
      <dgm:spPr/>
    </dgm:pt>
    <dgm:pt modelId="{128FCA11-B552-438D-BAA7-1EB744FB754D}" type="pres">
      <dgm:prSet presAssocID="{AB4F0C01-8F5D-45E7-BB91-ABFC37E9CFE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E7D632B-863F-4FCB-8FA5-21D377E46AA9}" type="pres">
      <dgm:prSet presAssocID="{AB4F0C01-8F5D-45E7-BB91-ABFC37E9CFE8}" presName="parentText" presStyleLbl="node1" presStyleIdx="2" presStyleCnt="4" custScaleX="119843" custScaleY="161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F6C1A-E9FE-4819-9D6F-C0A6FF340D4A}" type="pres">
      <dgm:prSet presAssocID="{AB4F0C01-8F5D-45E7-BB91-ABFC37E9CFE8}" presName="negativeSpace" presStyleCnt="0"/>
      <dgm:spPr/>
    </dgm:pt>
    <dgm:pt modelId="{016ECBD0-5EDA-4CBA-BEBF-F864F346D4D3}" type="pres">
      <dgm:prSet presAssocID="{AB4F0C01-8F5D-45E7-BB91-ABFC37E9CFE8}" presName="childText" presStyleLbl="conFgAcc1" presStyleIdx="2" presStyleCnt="4">
        <dgm:presLayoutVars>
          <dgm:bulletEnabled val="1"/>
        </dgm:presLayoutVars>
      </dgm:prSet>
      <dgm:spPr/>
    </dgm:pt>
    <dgm:pt modelId="{554EEA4D-83E1-4459-9C0C-CEEA11A80932}" type="pres">
      <dgm:prSet presAssocID="{08A23408-40CE-4C41-9731-0D632B25DC4A}" presName="spaceBetweenRectangles" presStyleCnt="0"/>
      <dgm:spPr/>
    </dgm:pt>
    <dgm:pt modelId="{20F83896-54BB-40B1-87FA-F97C98041A7D}" type="pres">
      <dgm:prSet presAssocID="{95EADC1A-3065-42B9-AE91-4DC32E7ACCE3}" presName="parentLin" presStyleCnt="0"/>
      <dgm:spPr/>
    </dgm:pt>
    <dgm:pt modelId="{89CB0796-21A4-41CC-A90B-FFE57B614D5C}" type="pres">
      <dgm:prSet presAssocID="{95EADC1A-3065-42B9-AE91-4DC32E7ACCE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853A82A-3327-42A2-9A89-1888000C6715}" type="pres">
      <dgm:prSet presAssocID="{95EADC1A-3065-42B9-AE91-4DC32E7ACCE3}" presName="parentText" presStyleLbl="node1" presStyleIdx="3" presStyleCnt="4" custScaleX="120337" custScaleY="15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01BC-3011-4ED9-8C7A-A6DAE2F50F7E}" type="pres">
      <dgm:prSet presAssocID="{95EADC1A-3065-42B9-AE91-4DC32E7ACCE3}" presName="negativeSpace" presStyleCnt="0"/>
      <dgm:spPr/>
    </dgm:pt>
    <dgm:pt modelId="{E176D052-41AC-4698-887B-2B526BE04D9A}" type="pres">
      <dgm:prSet presAssocID="{95EADC1A-3065-42B9-AE91-4DC32E7ACC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3AC96DE-0751-4E74-81D9-595547AAA2D7}" type="presOf" srcId="{AB4F0C01-8F5D-45E7-BB91-ABFC37E9CFE8}" destId="{1E7D632B-863F-4FCB-8FA5-21D377E46AA9}" srcOrd="1" destOrd="0" presId="urn:microsoft.com/office/officeart/2005/8/layout/list1"/>
    <dgm:cxn modelId="{334E5A53-79DA-48B2-A224-82E39A8A06EF}" type="presOf" srcId="{23562805-BA4E-455B-B102-3728C5D2A970}" destId="{C2E4564E-634D-4779-8C11-E583DAAD5793}" srcOrd="1" destOrd="0" presId="urn:microsoft.com/office/officeart/2005/8/layout/list1"/>
    <dgm:cxn modelId="{A3CB9E24-34E6-4CDA-8D1C-54414350D292}" type="presOf" srcId="{65626F0C-7789-4E61-8FCB-6E98EAC92721}" destId="{C79416C4-56C2-42C7-B1CA-D24D877BEC19}" srcOrd="0" destOrd="0" presId="urn:microsoft.com/office/officeart/2005/8/layout/list1"/>
    <dgm:cxn modelId="{393ACF7C-EA62-47BC-B84C-DBCFA7F17D4E}" type="presOf" srcId="{AB4F0C01-8F5D-45E7-BB91-ABFC37E9CFE8}" destId="{128FCA11-B552-438D-BAA7-1EB744FB754D}" srcOrd="0" destOrd="0" presId="urn:microsoft.com/office/officeart/2005/8/layout/list1"/>
    <dgm:cxn modelId="{CCC2635F-94C4-4EC5-AC74-7ED79E92AC20}" srcId="{8411B639-7119-4285-AC90-D5A6627EAACB}" destId="{95EADC1A-3065-42B9-AE91-4DC32E7ACCE3}" srcOrd="3" destOrd="0" parTransId="{1D660FC3-2523-4629-A11B-F9B2EA94B97C}" sibTransId="{4E3EA239-899F-4363-A50B-2CE3F47D4EAD}"/>
    <dgm:cxn modelId="{ED32D3B9-0E6A-4DD5-8D89-59B3CA61A2CF}" srcId="{8411B639-7119-4285-AC90-D5A6627EAACB}" destId="{65626F0C-7789-4E61-8FCB-6E98EAC92721}" srcOrd="0" destOrd="0" parTransId="{97F316E7-C4FA-4DF2-953F-02B1DDB03CF8}" sibTransId="{F66788CB-09AD-45D3-9F23-0A99C0CCE3A5}"/>
    <dgm:cxn modelId="{3853B432-30BF-4B12-974D-BE80CCFE4371}" type="presOf" srcId="{95EADC1A-3065-42B9-AE91-4DC32E7ACCE3}" destId="{5853A82A-3327-42A2-9A89-1888000C6715}" srcOrd="1" destOrd="0" presId="urn:microsoft.com/office/officeart/2005/8/layout/list1"/>
    <dgm:cxn modelId="{F5519A99-E950-4682-B0BF-F911BF4A3751}" type="presOf" srcId="{65626F0C-7789-4E61-8FCB-6E98EAC92721}" destId="{4EA9319F-9A49-4516-966C-8C850DD1071C}" srcOrd="1" destOrd="0" presId="urn:microsoft.com/office/officeart/2005/8/layout/list1"/>
    <dgm:cxn modelId="{DA771C3B-F7F7-4925-8D91-15D909E53046}" type="presOf" srcId="{23562805-BA4E-455B-B102-3728C5D2A970}" destId="{2B4AE037-B5C5-4B80-8BF7-070D5F1EF2AE}" srcOrd="0" destOrd="0" presId="urn:microsoft.com/office/officeart/2005/8/layout/list1"/>
    <dgm:cxn modelId="{2655C0E7-CF65-4D59-B161-E519EBE787D5}" type="presOf" srcId="{8411B639-7119-4285-AC90-D5A6627EAACB}" destId="{34CE4D49-8396-433E-AEAE-6AD1819E91A2}" srcOrd="0" destOrd="0" presId="urn:microsoft.com/office/officeart/2005/8/layout/list1"/>
    <dgm:cxn modelId="{0C264F54-EF4D-4C91-A553-0B78F47944CC}" srcId="{8411B639-7119-4285-AC90-D5A6627EAACB}" destId="{23562805-BA4E-455B-B102-3728C5D2A970}" srcOrd="1" destOrd="0" parTransId="{8D9222F8-2749-4DA6-94C7-25999E8EA16D}" sibTransId="{14E0B707-7CFB-4365-B0FC-B1D4F0707274}"/>
    <dgm:cxn modelId="{C9E9E869-704C-4903-8B6A-42BD4E50EF6E}" srcId="{8411B639-7119-4285-AC90-D5A6627EAACB}" destId="{AB4F0C01-8F5D-45E7-BB91-ABFC37E9CFE8}" srcOrd="2" destOrd="0" parTransId="{AA94E45C-23B8-441F-86B8-F8F4ECA40656}" sibTransId="{08A23408-40CE-4C41-9731-0D632B25DC4A}"/>
    <dgm:cxn modelId="{1E499242-789D-47D3-A47A-E0B0F536401C}" type="presOf" srcId="{95EADC1A-3065-42B9-AE91-4DC32E7ACCE3}" destId="{89CB0796-21A4-41CC-A90B-FFE57B614D5C}" srcOrd="0" destOrd="0" presId="urn:microsoft.com/office/officeart/2005/8/layout/list1"/>
    <dgm:cxn modelId="{5B8EAC23-C298-4092-B4AC-AC7B1F6FAA3C}" type="presParOf" srcId="{34CE4D49-8396-433E-AEAE-6AD1819E91A2}" destId="{3FC5336F-CD89-4D77-A67D-99A417943CAD}" srcOrd="0" destOrd="0" presId="urn:microsoft.com/office/officeart/2005/8/layout/list1"/>
    <dgm:cxn modelId="{C3E5CD42-61A9-4BBF-BEA4-943C7CC280C0}" type="presParOf" srcId="{3FC5336F-CD89-4D77-A67D-99A417943CAD}" destId="{C79416C4-56C2-42C7-B1CA-D24D877BEC19}" srcOrd="0" destOrd="0" presId="urn:microsoft.com/office/officeart/2005/8/layout/list1"/>
    <dgm:cxn modelId="{43211C16-C160-43C6-89C6-A3FFE91D4ACA}" type="presParOf" srcId="{3FC5336F-CD89-4D77-A67D-99A417943CAD}" destId="{4EA9319F-9A49-4516-966C-8C850DD1071C}" srcOrd="1" destOrd="0" presId="urn:microsoft.com/office/officeart/2005/8/layout/list1"/>
    <dgm:cxn modelId="{0A598CF6-9C89-400C-A0E2-3B393CFC357B}" type="presParOf" srcId="{34CE4D49-8396-433E-AEAE-6AD1819E91A2}" destId="{3BE4287D-589A-4E45-86A4-664AEFC3DD13}" srcOrd="1" destOrd="0" presId="urn:microsoft.com/office/officeart/2005/8/layout/list1"/>
    <dgm:cxn modelId="{01C803DB-8213-47B2-900D-AB1CF434F0C1}" type="presParOf" srcId="{34CE4D49-8396-433E-AEAE-6AD1819E91A2}" destId="{789C1FCD-E358-4E98-BB48-F88F7496826B}" srcOrd="2" destOrd="0" presId="urn:microsoft.com/office/officeart/2005/8/layout/list1"/>
    <dgm:cxn modelId="{81A1D355-E076-4E91-B1E6-70D8A2985E85}" type="presParOf" srcId="{34CE4D49-8396-433E-AEAE-6AD1819E91A2}" destId="{A0D4E3C5-A282-4526-A8FF-C66824C19E73}" srcOrd="3" destOrd="0" presId="urn:microsoft.com/office/officeart/2005/8/layout/list1"/>
    <dgm:cxn modelId="{58F3BD62-94AB-4A5C-AD4A-CB91EE258070}" type="presParOf" srcId="{34CE4D49-8396-433E-AEAE-6AD1819E91A2}" destId="{80682CA9-A3C7-41F7-AE2B-53B4D6EE5E2F}" srcOrd="4" destOrd="0" presId="urn:microsoft.com/office/officeart/2005/8/layout/list1"/>
    <dgm:cxn modelId="{FE9E31E4-A721-4477-9F9A-BD74DFDCD4B0}" type="presParOf" srcId="{80682CA9-A3C7-41F7-AE2B-53B4D6EE5E2F}" destId="{2B4AE037-B5C5-4B80-8BF7-070D5F1EF2AE}" srcOrd="0" destOrd="0" presId="urn:microsoft.com/office/officeart/2005/8/layout/list1"/>
    <dgm:cxn modelId="{4711A43B-40DE-45C1-BC61-7FBD137182D4}" type="presParOf" srcId="{80682CA9-A3C7-41F7-AE2B-53B4D6EE5E2F}" destId="{C2E4564E-634D-4779-8C11-E583DAAD5793}" srcOrd="1" destOrd="0" presId="urn:microsoft.com/office/officeart/2005/8/layout/list1"/>
    <dgm:cxn modelId="{C476FFA1-06FF-4055-9444-CDE4B9325D01}" type="presParOf" srcId="{34CE4D49-8396-433E-AEAE-6AD1819E91A2}" destId="{D15AD320-468D-4F16-A607-8C5CAB276F87}" srcOrd="5" destOrd="0" presId="urn:microsoft.com/office/officeart/2005/8/layout/list1"/>
    <dgm:cxn modelId="{13EF398B-97C5-4258-9686-4436A22877B8}" type="presParOf" srcId="{34CE4D49-8396-433E-AEAE-6AD1819E91A2}" destId="{E8C8D060-157B-46D7-BA3A-09898F00E6F8}" srcOrd="6" destOrd="0" presId="urn:microsoft.com/office/officeart/2005/8/layout/list1"/>
    <dgm:cxn modelId="{A216FB64-56ED-4846-B26E-48A62D4D4DED}" type="presParOf" srcId="{34CE4D49-8396-433E-AEAE-6AD1819E91A2}" destId="{22E3C7B9-0525-4A27-9A1D-D1C053D915A3}" srcOrd="7" destOrd="0" presId="urn:microsoft.com/office/officeart/2005/8/layout/list1"/>
    <dgm:cxn modelId="{0001780B-AA31-418E-A6E0-0150B326EDEB}" type="presParOf" srcId="{34CE4D49-8396-433E-AEAE-6AD1819E91A2}" destId="{DDB3181B-26F3-423E-9B52-7892F52A79AD}" srcOrd="8" destOrd="0" presId="urn:microsoft.com/office/officeart/2005/8/layout/list1"/>
    <dgm:cxn modelId="{DE2373BC-E9C9-4F0C-8A76-34ABAE80466C}" type="presParOf" srcId="{DDB3181B-26F3-423E-9B52-7892F52A79AD}" destId="{128FCA11-B552-438D-BAA7-1EB744FB754D}" srcOrd="0" destOrd="0" presId="urn:microsoft.com/office/officeart/2005/8/layout/list1"/>
    <dgm:cxn modelId="{4DBA6EE4-787D-4B77-AC33-681F82C0BEE1}" type="presParOf" srcId="{DDB3181B-26F3-423E-9B52-7892F52A79AD}" destId="{1E7D632B-863F-4FCB-8FA5-21D377E46AA9}" srcOrd="1" destOrd="0" presId="urn:microsoft.com/office/officeart/2005/8/layout/list1"/>
    <dgm:cxn modelId="{C563A0D0-1E15-4B08-8D0F-1D39A35E5C4F}" type="presParOf" srcId="{34CE4D49-8396-433E-AEAE-6AD1819E91A2}" destId="{EA3F6C1A-E9FE-4819-9D6F-C0A6FF340D4A}" srcOrd="9" destOrd="0" presId="urn:microsoft.com/office/officeart/2005/8/layout/list1"/>
    <dgm:cxn modelId="{2CB3037B-715E-4803-A40E-8EBA4110EE9B}" type="presParOf" srcId="{34CE4D49-8396-433E-AEAE-6AD1819E91A2}" destId="{016ECBD0-5EDA-4CBA-BEBF-F864F346D4D3}" srcOrd="10" destOrd="0" presId="urn:microsoft.com/office/officeart/2005/8/layout/list1"/>
    <dgm:cxn modelId="{FCC808DE-BFE7-4014-ABAC-4CE87735EF72}" type="presParOf" srcId="{34CE4D49-8396-433E-AEAE-6AD1819E91A2}" destId="{554EEA4D-83E1-4459-9C0C-CEEA11A80932}" srcOrd="11" destOrd="0" presId="urn:microsoft.com/office/officeart/2005/8/layout/list1"/>
    <dgm:cxn modelId="{C3AA9FBD-C965-405B-A931-22B0C9CA65BE}" type="presParOf" srcId="{34CE4D49-8396-433E-AEAE-6AD1819E91A2}" destId="{20F83896-54BB-40B1-87FA-F97C98041A7D}" srcOrd="12" destOrd="0" presId="urn:microsoft.com/office/officeart/2005/8/layout/list1"/>
    <dgm:cxn modelId="{A5D3B31E-3281-48D5-9740-6413ED5BF350}" type="presParOf" srcId="{20F83896-54BB-40B1-87FA-F97C98041A7D}" destId="{89CB0796-21A4-41CC-A90B-FFE57B614D5C}" srcOrd="0" destOrd="0" presId="urn:microsoft.com/office/officeart/2005/8/layout/list1"/>
    <dgm:cxn modelId="{D6CA5C18-DB56-455C-A9F7-C5C5A106A5E0}" type="presParOf" srcId="{20F83896-54BB-40B1-87FA-F97C98041A7D}" destId="{5853A82A-3327-42A2-9A89-1888000C6715}" srcOrd="1" destOrd="0" presId="urn:microsoft.com/office/officeart/2005/8/layout/list1"/>
    <dgm:cxn modelId="{7EBAE2DF-C177-46CA-889D-067630C3D8D4}" type="presParOf" srcId="{34CE4D49-8396-433E-AEAE-6AD1819E91A2}" destId="{483401BC-3011-4ED9-8C7A-A6DAE2F50F7E}" srcOrd="13" destOrd="0" presId="urn:microsoft.com/office/officeart/2005/8/layout/list1"/>
    <dgm:cxn modelId="{3DEFCFE5-0F63-4209-8F1F-24C032391ADF}" type="presParOf" srcId="{34CE4D49-8396-433E-AEAE-6AD1819E91A2}" destId="{E176D052-41AC-4698-887B-2B526BE04D9A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32E4D-1ED6-4C0F-9038-D5872D04356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D906-C030-485C-B512-89C34E08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CD906-C030-485C-B512-89C34E08CA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11FD4-65E6-4F09-8D9C-C13040E6C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2DCC9-00E3-4771-B9A0-AAF4069A2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096C5-779F-466B-AB73-C9BE68507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BE91F-CE02-4C76-BC22-C4D8AA2C2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AC418-2D2B-4005-A5F1-175062610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171A4-3B5F-4326-BAB1-83174A81C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F93F-545A-4CCF-989B-573D9C2EC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28A4-D7ED-4AD6-AE19-C99FF8544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2A5D-CBD9-4A56-BF0E-9F310A9F8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0FDA-C2E3-48CF-9410-924C5111E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A57DE-8A9E-4E0D-8F82-EE9BDF938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4308FF-A566-49B6-808C-7851DE92D6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54" y="1714488"/>
            <a:ext cx="8072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" pitchFamily="34" charset="0"/>
              </a:rPr>
              <a:t/>
            </a:r>
            <a:br>
              <a:rPr lang="en-US" sz="2200" b="1" dirty="0" smtClean="0">
                <a:latin typeface="Calibri" pitchFamily="34" charset="0"/>
              </a:rPr>
            </a:br>
            <a:endParaRPr lang="ru-RU" sz="2200" b="1" dirty="0">
              <a:latin typeface="Calibri" pitchFamily="34" charset="0"/>
            </a:endParaRPr>
          </a:p>
        </p:txBody>
      </p:sp>
      <p:pic>
        <p:nvPicPr>
          <p:cNvPr id="1026" name="Picture 2" descr="G:\реб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61303"/>
            <a:ext cx="4352948" cy="31966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3872" y="438128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latin typeface="Calibri" pitchFamily="34" charset="0"/>
              </a:rPr>
              <a:t>Муниципальное дошкольное образовательное учреждение «Детский сад комбинированного вида  № 28 «Золотой ключик»</a:t>
            </a:r>
            <a:r>
              <a:rPr lang="en-US" sz="2200" b="1" dirty="0" smtClean="0">
                <a:latin typeface="Calibri" pitchFamily="34" charset="0"/>
              </a:rPr>
              <a:t/>
            </a:r>
            <a:br>
              <a:rPr lang="en-US" sz="2200" b="1" dirty="0" smtClean="0">
                <a:latin typeface="Calibri" pitchFamily="34" charset="0"/>
              </a:rPr>
            </a:br>
            <a:endParaRPr lang="ru-RU" sz="2200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857892"/>
            <a:ext cx="371477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Calibri" pitchFamily="34" charset="0"/>
              </a:rPr>
              <a:t>Дурягина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 Алла Георгиевна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педагог - психолог</a:t>
            </a:r>
            <a:endParaRPr lang="ru-RU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71612"/>
            <a:ext cx="6000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Современные подходы к организации сопровождения детей с тяжелыми нарушениями  речи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Педагог-психолог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/>
          </a:bodyPr>
          <a:lstStyle/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о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рганизация и проведение психологического обследования детей</a:t>
            </a:r>
          </a:p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м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отивационная установка на чистую речь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 коррекция и развитие психических процессов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коррекция отклонений в поведении</a:t>
            </a:r>
          </a:p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п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рофилактическая работа по развитию эмоционально-волевой сферы</a:t>
            </a:r>
            <a:endParaRPr lang="ru-RU" i="0" dirty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428736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ки в презентацию\IMG_20151210_16182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000372"/>
            <a:ext cx="2357454" cy="364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фотки в презентацию\SAM_3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4643470" cy="283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фотки в презентацию\IMG_20160303_16023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43067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 в презентацию\SAM_3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9594"/>
            <a:ext cx="4206840" cy="295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Учитель-дефектолог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коррекция особенностей развития интеллектуальной и сенсорной сфер, обусловленных речевым нарушением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подготовка детей с ТНР к обучению на следующей ступени образования</a:t>
            </a:r>
            <a:endParaRPr lang="ru-RU" i="0" dirty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428736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6787">
            <a:off x="545368" y="494978"/>
            <a:ext cx="3985904" cy="2828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8" descr="C:\Documents and Settings\Администратор\Рабочий стол\май 2015\зпр\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5906061" cy="32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 descr="F:\IMG_3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4443422" cy="279561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Медицинский работник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71966"/>
          </a:xfrm>
        </p:spPr>
        <p:txBody>
          <a:bodyPr>
            <a:noAutofit/>
          </a:bodyPr>
          <a:lstStyle/>
          <a:p>
            <a:pPr algn="ctr"/>
            <a:r>
              <a:rPr lang="ru-RU" sz="2800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работа с медицинскими картами поступающих в ДОУ детей для сбора анамнеза с целью ранней диагностики и учета дошкольников с нарушениями речи</a:t>
            </a:r>
          </a:p>
          <a:p>
            <a:pPr algn="ctr"/>
            <a:r>
              <a:rPr lang="ru-RU" sz="2800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консультативно-просветительская работа с педагогами и родителями по профилактике заболеваний и соблюдению санитарно-гигиенических норм</a:t>
            </a:r>
          </a:p>
          <a:p>
            <a:pPr algn="ctr"/>
            <a:r>
              <a:rPr lang="ru-RU" sz="2800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своевременное направление детей на медицинское обследование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285860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Инструктор по физической культуре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развитие общей моторики и координации движений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формирование речевого дыхания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развитие силы и выносливости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формирование умения сосредотачивать свое внимание на действиях по словесной инструкции педагога</a:t>
            </a:r>
          </a:p>
          <a:p>
            <a:pPr algn="ctr"/>
            <a:endParaRPr lang="ru-RU" i="0" dirty="0" smtClean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  <a:p>
            <a:pPr algn="ctr"/>
            <a:endParaRPr lang="ru-RU" i="0" dirty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428736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071966" cy="3214710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571876"/>
            <a:ext cx="4357718" cy="2928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5" descr="C:\Users\Админ\Desktop\дет сад\IMG_20160323_100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7401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F:\IMG_20160323_102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28"/>
            <a:ext cx="4048152" cy="303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Музыкальный руководитель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8072494" cy="4857760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37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развитие слухового и фонематического восприятия, музыкального слуха</a:t>
            </a:r>
          </a:p>
          <a:p>
            <a:pPr lvl="0" algn="ctr"/>
            <a:r>
              <a:rPr lang="ru-RU" sz="37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развитие основных компонентов звуковой культуры речи: интонации, ритмико-мелодической стороны</a:t>
            </a:r>
          </a:p>
          <a:p>
            <a:pPr lvl="0" algn="ctr"/>
            <a:r>
              <a:rPr lang="ru-RU" sz="37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формирование правильного речевого и певческого дыхания, изменение силы и высоты голоса в зависимости от контекста</a:t>
            </a:r>
          </a:p>
          <a:p>
            <a:pPr lvl="0" algn="ctr"/>
            <a:r>
              <a:rPr lang="ru-RU" sz="37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обогащение музыкальных впечатлений детей при знакомстве с разнообразными музыкальными произведениями</a:t>
            </a:r>
          </a:p>
          <a:p>
            <a:pPr lvl="0" algn="ctr"/>
            <a:r>
              <a:rPr lang="ru-RU" sz="37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развитие навыков слушания музыки, пения, музыкально-ритмических  движений, игры на детских музыкальных инструментах</a:t>
            </a:r>
          </a:p>
          <a:p>
            <a:pPr algn="ctr"/>
            <a:endParaRPr lang="ru-RU" i="0" dirty="0" smtClean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  <a:p>
            <a:pPr algn="ctr"/>
            <a:endParaRPr lang="ru-RU" i="0" dirty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357298"/>
            <a:ext cx="92869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ФОТОЧКИ\ФОТКИ\111___03\IMG_2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942452" cy="36433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F:\ФОТО ИРИНЕ ВИКТОРОВНЕ\IMG_1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428868"/>
            <a:ext cx="5214974" cy="41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>
              <a:defRPr/>
            </a:pPr>
            <a:r>
              <a:rPr lang="ru-RU" sz="28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Способствовать повышению правовых знаний по вопросу защиты и охране прав ребёнка среди педагогов, родителей и самих детей</a:t>
            </a:r>
          </a:p>
          <a:p>
            <a:pPr algn="ctr">
              <a:defRPr/>
            </a:pPr>
            <a:r>
              <a:rPr lang="ru-RU" sz="28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Стимулировать детей к формированию у них адекватной оценки, их взаимодействия с окружающей действительностью</a:t>
            </a:r>
          </a:p>
          <a:p>
            <a:pPr algn="ctr">
              <a:defRPr/>
            </a:pPr>
            <a:r>
              <a:rPr lang="ru-RU" sz="2800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Создание атмосферы доброжелательности и взаимной заботы, как внутри дошкольного учреждения, так и за его пределами</a:t>
            </a:r>
            <a:endParaRPr lang="ru-RU" sz="2800" i="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400" b="1" i="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929486" cy="100013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Социальный педагог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1214422"/>
            <a:ext cx="78581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фгос до скачать бесплат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4295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4214818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Стандарте учтены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особые образовательные потребности отдельных категорий детей, в том числе с ограниченными возможностями здоровья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8178">
            <a:off x="4581313" y="312147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IMG_77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52706">
            <a:off x="106345" y="360382"/>
            <a:ext cx="4714908" cy="35361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F:\SAM_3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1876"/>
            <a:ext cx="492922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Родители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выполнение рекомендаций специалистов</a:t>
            </a:r>
          </a:p>
          <a:p>
            <a:pPr algn="ctr"/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помощь в закреплении речевых умений и навыков, усвоенных на занятиях</a:t>
            </a:r>
          </a:p>
          <a:p>
            <a:pPr algn="ctr"/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консультация и лечение ребенка у специалистов медицинского профиля</a:t>
            </a:r>
          </a:p>
          <a:p>
            <a:pPr algn="ctr"/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содействие развитию неречевых процессов</a:t>
            </a:r>
          </a:p>
          <a:p>
            <a:pPr algn="ctr"/>
            <a:endParaRPr lang="ru-RU" i="0" dirty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428736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Documents and Settings\Администратор\Рабочий стол\КУРСЫ\ГПО МАЙ\библиотека 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785809">
            <a:off x="424273" y="312575"/>
            <a:ext cx="4873983" cy="350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Documents and Settings\Администратор\Рабочий стол\КУРСЫ\ГПО МАЙ\библиотека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6"/>
            <a:ext cx="3500430" cy="499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1071538" y="3571852"/>
            <a:ext cx="4572032" cy="3286148"/>
            <a:chOff x="0" y="0"/>
            <a:chExt cx="3404778" cy="281579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Овал 6"/>
            <p:cNvSpPr/>
            <p:nvPr/>
          </p:nvSpPr>
          <p:spPr>
            <a:xfrm>
              <a:off x="0" y="0"/>
              <a:ext cx="3404778" cy="2815797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475441" y="332043"/>
              <a:ext cx="1963115" cy="2151711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клуб фото\77777\YEnX4fZDB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285728"/>
            <a:ext cx="447143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691554" cy="316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390524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000108"/>
          <a:ext cx="654846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571440" y="142853"/>
            <a:ext cx="857256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 деятельности специалистов </a:t>
            </a:r>
            <a:r>
              <a:rPr kumimoji="0" lang="ru-RU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ПМПк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0" dirty="0" smtClean="0">
                <a:solidFill>
                  <a:srgbClr val="FF0000"/>
                </a:solidFill>
                <a:latin typeface="Calibri" pitchFamily="34" charset="0"/>
              </a:rPr>
              <a:t>Данная система позволяет решить ряд проблем, которые на сегодняшний день являются актуальными в работе с детьми с ТНР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+mn-lt"/>
              </a:rPr>
            </a:b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00250"/>
          <a:ext cx="8229600" cy="412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cobraz.ru/images/6/62/Jvselem_drug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50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лучах любви в улыбках солнца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мир Добра детей ведём.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Особого ребёнка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в путь с собой возьмём.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642942"/>
          </a:xfrm>
        </p:spPr>
        <p:txBody>
          <a:bodyPr/>
          <a:lstStyle/>
          <a:p>
            <a:r>
              <a:rPr lang="ru-RU" sz="3200" b="1" i="0" dirty="0" smtClean="0">
                <a:solidFill>
                  <a:srgbClr val="FF0000"/>
                </a:solidFill>
                <a:latin typeface="Calibri" pitchFamily="34" charset="0"/>
              </a:rPr>
              <a:t>Основные з</a:t>
            </a:r>
            <a:r>
              <a:rPr lang="ru-RU" sz="3200" b="1" i="0" cap="none" dirty="0" smtClean="0">
                <a:solidFill>
                  <a:srgbClr val="FF0000"/>
                </a:solidFill>
                <a:latin typeface="Calibri" pitchFamily="34" charset="0"/>
              </a:rPr>
              <a:t>адачи </a:t>
            </a:r>
            <a:r>
              <a:rPr lang="ru-RU" sz="3200" b="1" i="0" cap="none" dirty="0" err="1" smtClean="0">
                <a:solidFill>
                  <a:srgbClr val="FF0000"/>
                </a:solidFill>
                <a:latin typeface="Calibri" pitchFamily="34" charset="0"/>
              </a:rPr>
              <a:t>ПМПк</a:t>
            </a:r>
            <a:r>
              <a:rPr lang="ru-RU" sz="3200" b="1" i="0" cap="none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sz="3200" b="1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143932" cy="4857784"/>
          </a:xfrm>
        </p:spPr>
        <p:txBody>
          <a:bodyPr/>
          <a:lstStyle/>
          <a:p>
            <a:r>
              <a:rPr lang="ru-RU" sz="2800" i="0" dirty="0" smtClean="0">
                <a:latin typeface="Calibri" pitchFamily="34" charset="0"/>
              </a:rPr>
              <a:t>Раннее выявление детей, имеющих особенности в познавательной, речевой, эмоционально-волевой сферах;</a:t>
            </a:r>
          </a:p>
          <a:p>
            <a:r>
              <a:rPr lang="ru-RU" sz="2800" i="0" dirty="0" smtClean="0">
                <a:latin typeface="Calibri" pitchFamily="34" charset="0"/>
              </a:rPr>
              <a:t>Анализ рекомендаций территориальной </a:t>
            </a:r>
            <a:r>
              <a:rPr lang="ru-RU" sz="2800" i="0" dirty="0" err="1" smtClean="0">
                <a:latin typeface="Calibri" pitchFamily="34" charset="0"/>
              </a:rPr>
              <a:t>психолого</a:t>
            </a:r>
            <a:r>
              <a:rPr lang="ru-RU" sz="2800" i="0" dirty="0" smtClean="0">
                <a:latin typeface="Calibri" pitchFamily="34" charset="0"/>
              </a:rPr>
              <a:t> – </a:t>
            </a:r>
            <a:r>
              <a:rPr lang="ru-RU" sz="2800" i="0" dirty="0" err="1" smtClean="0">
                <a:latin typeface="Calibri" pitchFamily="34" charset="0"/>
              </a:rPr>
              <a:t>медико</a:t>
            </a:r>
            <a:r>
              <a:rPr lang="ru-RU" sz="2800" i="0" dirty="0" smtClean="0">
                <a:latin typeface="Calibri" pitchFamily="34" charset="0"/>
              </a:rPr>
              <a:t> – педагогической комиссии;</a:t>
            </a:r>
          </a:p>
          <a:p>
            <a:r>
              <a:rPr lang="ru-RU" sz="2800" i="0" dirty="0" smtClean="0">
                <a:latin typeface="Calibri" pitchFamily="34" charset="0"/>
              </a:rPr>
              <a:t>Определение характера, продолжительности и эффективности специальной </a:t>
            </a:r>
            <a:r>
              <a:rPr lang="ru-RU" sz="2800" i="0" dirty="0">
                <a:latin typeface="Calibri" pitchFamily="34" charset="0"/>
              </a:rPr>
              <a:t>(</a:t>
            </a:r>
            <a:r>
              <a:rPr lang="ru-RU" sz="2800" i="0" dirty="0" smtClean="0">
                <a:latin typeface="Calibri" pitchFamily="34" charset="0"/>
              </a:rPr>
              <a:t>коррекционной) помощи в рамках имеющихся возможностей  образовательного учреждения;</a:t>
            </a:r>
          </a:p>
          <a:p>
            <a:pPr>
              <a:buNone/>
            </a:pPr>
            <a:endParaRPr lang="ru-RU" sz="2800" i="0" dirty="0" smtClean="0"/>
          </a:p>
          <a:p>
            <a:endParaRPr lang="ru-RU" sz="3000" i="0" dirty="0" smtClean="0"/>
          </a:p>
          <a:p>
            <a:endParaRPr lang="ru-RU" sz="3000" i="0" dirty="0" smtClean="0"/>
          </a:p>
          <a:p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2976" y="214290"/>
            <a:ext cx="1071570" cy="1643074"/>
            <a:chOff x="2111" y="2247"/>
            <a:chExt cx="592" cy="1034"/>
          </a:xfrm>
          <a:solidFill>
            <a:srgbClr val="00B0F0"/>
          </a:solidFill>
        </p:grpSpPr>
        <p:sp>
          <p:nvSpPr>
            <p:cNvPr id="3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357554" y="0"/>
            <a:ext cx="3786214" cy="16430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Сбор первоначальной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информации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Формирование проблемы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Комплексная диагностика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Направление на ТПМПК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2071678"/>
            <a:ext cx="485778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Заключение ТПМПК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3000372"/>
            <a:ext cx="3500462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Общеобразовательная группа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3000372"/>
            <a:ext cx="3500462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Группа компенсирующей направленности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4071942"/>
            <a:ext cx="1643074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АОП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4071942"/>
            <a:ext cx="1571636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АООП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5786" y="5572140"/>
            <a:ext cx="2214578" cy="107157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Специалисты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ПМПк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86182" y="5572140"/>
            <a:ext cx="2214578" cy="107157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Родители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15140" y="5572140"/>
            <a:ext cx="2071702" cy="107157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Воспитатели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000628" y="171448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285984" y="714356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углом вверх 31"/>
          <p:cNvSpPr/>
          <p:nvPr/>
        </p:nvSpPr>
        <p:spPr>
          <a:xfrm rot="5400000">
            <a:off x="1687331" y="1741637"/>
            <a:ext cx="714380" cy="108871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22" idx="2"/>
          </p:cNvCxnSpPr>
          <p:nvPr/>
        </p:nvCxnSpPr>
        <p:spPr>
          <a:xfrm rot="16200000" flipH="1">
            <a:off x="5965041" y="2107397"/>
            <a:ext cx="214314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2" idx="2"/>
          </p:cNvCxnSpPr>
          <p:nvPr/>
        </p:nvCxnSpPr>
        <p:spPr>
          <a:xfrm rot="5400000">
            <a:off x="4500562" y="2071678"/>
            <a:ext cx="214314" cy="1500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3" idx="2"/>
            <a:endCxn id="25" idx="0"/>
          </p:cNvCxnSpPr>
          <p:nvPr/>
        </p:nvCxnSpPr>
        <p:spPr>
          <a:xfrm rot="5400000">
            <a:off x="2821769" y="3929066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4" idx="2"/>
            <a:endCxn id="26" idx="0"/>
          </p:cNvCxnSpPr>
          <p:nvPr/>
        </p:nvCxnSpPr>
        <p:spPr>
          <a:xfrm rot="16200000" flipH="1">
            <a:off x="7054470" y="3911206"/>
            <a:ext cx="285752" cy="357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25" idx="2"/>
          </p:cNvCxnSpPr>
          <p:nvPr/>
        </p:nvCxnSpPr>
        <p:spPr>
          <a:xfrm rot="16200000" flipH="1">
            <a:off x="3839760" y="3768330"/>
            <a:ext cx="428628" cy="217885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26" idx="2"/>
          </p:cNvCxnSpPr>
          <p:nvPr/>
        </p:nvCxnSpPr>
        <p:spPr>
          <a:xfrm rot="5400000">
            <a:off x="5893603" y="3750471"/>
            <a:ext cx="428628" cy="221457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8" idx="0"/>
          </p:cNvCxnSpPr>
          <p:nvPr/>
        </p:nvCxnSpPr>
        <p:spPr>
          <a:xfrm rot="16200000" flipH="1">
            <a:off x="4625579" y="5304248"/>
            <a:ext cx="500064" cy="357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2214546" y="5072074"/>
            <a:ext cx="214314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500694" y="5072074"/>
            <a:ext cx="200026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715272" y="142852"/>
            <a:ext cx="1222996" cy="1944216"/>
            <a:chOff x="4466" y="2053"/>
            <a:chExt cx="590" cy="1177"/>
          </a:xfrm>
          <a:solidFill>
            <a:srgbClr val="7030A0"/>
          </a:solidFill>
        </p:grpSpPr>
        <p:sp>
          <p:nvSpPr>
            <p:cNvPr id="35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71440" y="0"/>
            <a:ext cx="8572560" cy="100010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i="0" dirty="0" smtClean="0">
                <a:solidFill>
                  <a:srgbClr val="FF0000"/>
                </a:solidFill>
              </a:rPr>
              <a:t>Модель взаимодействия участников</a:t>
            </a:r>
            <a:br>
              <a:rPr lang="ru-RU" sz="2600" b="1" i="0" dirty="0" smtClean="0">
                <a:solidFill>
                  <a:srgbClr val="FF0000"/>
                </a:solidFill>
              </a:rPr>
            </a:br>
            <a:r>
              <a:rPr lang="ru-RU" sz="2600" b="1" i="0" dirty="0" smtClean="0">
                <a:solidFill>
                  <a:srgbClr val="FF0000"/>
                </a:solidFill>
              </a:rPr>
              <a:t>коррекционно-образовательного процесса</a:t>
            </a:r>
            <a:endParaRPr lang="ru-RU" sz="26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000108"/>
          <a:ext cx="828680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Учитель - логопед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определение структуры и степени тяжести нарушения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максимальная коррекция речевых нарушений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 оказание консультативной помощи родителям</a:t>
            </a:r>
          </a:p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м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етодическая помощь работникам ДОУ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428736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_20151218_09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74889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Рабочий стол\фото\DSC03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977798"/>
            <a:ext cx="4823231" cy="488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072230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Воспитатель </a:t>
            </a:r>
            <a:endParaRPr lang="ru-RU" sz="3600" b="1" i="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м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ониторинг по всем направлениям воспитательно-образовательной деятельности</a:t>
            </a:r>
          </a:p>
          <a:p>
            <a:pPr algn="ctr"/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 контроль за правильностью речи детей на занятиях и во время режимных моментов</a:t>
            </a:r>
          </a:p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и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ндивидуальная работа по рекомендациям специалистов</a:t>
            </a:r>
          </a:p>
          <a:p>
            <a:pPr algn="ctr"/>
            <a:r>
              <a:rPr lang="ru-RU" i="0" dirty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р</a:t>
            </a:r>
            <a:r>
              <a:rPr lang="ru-RU" i="0" dirty="0" smtClean="0">
                <a:solidFill>
                  <a:srgbClr val="002060"/>
                </a:solidFill>
                <a:latin typeface="Calibri" pitchFamily="34" charset="0"/>
                <a:cs typeface="Latha" pitchFamily="2"/>
              </a:rPr>
              <a:t>азвитие артикуляционной и мелкой моторики</a:t>
            </a:r>
            <a:endParaRPr lang="ru-RU" i="0" dirty="0">
              <a:solidFill>
                <a:srgbClr val="002060"/>
              </a:solidFill>
              <a:latin typeface="Calibri" pitchFamily="34" charset="0"/>
              <a:cs typeface="Latha" pitchFamily="2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428736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ки логопедия\hNagvPH-5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9315">
            <a:off x="334140" y="540734"/>
            <a:ext cx="4984080" cy="34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фотки логопедия\jm7Sr3oLOi8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898005">
            <a:off x="4625675" y="692385"/>
            <a:ext cx="4149371" cy="340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фотки логопедия\XNcTQsclD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428999"/>
            <a:ext cx="5071728" cy="333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489</TotalTime>
  <Words>541</Words>
  <Application>Microsoft PowerPoint</Application>
  <PresentationFormat>Экран (4:3)</PresentationFormat>
  <Paragraphs>102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голубой с кадратиками</vt:lpstr>
      <vt:lpstr>Слайд 1</vt:lpstr>
      <vt:lpstr>Слайд 2</vt:lpstr>
      <vt:lpstr>Основные задачи ПМПк:</vt:lpstr>
      <vt:lpstr>Слайд 4</vt:lpstr>
      <vt:lpstr>Модель взаимодействия участников коррекционно-образовательного процесса</vt:lpstr>
      <vt:lpstr>Учитель - логопед</vt:lpstr>
      <vt:lpstr>Слайд 7</vt:lpstr>
      <vt:lpstr>Воспитатель </vt:lpstr>
      <vt:lpstr>Слайд 9</vt:lpstr>
      <vt:lpstr>Педагог-психолог</vt:lpstr>
      <vt:lpstr>Слайд 11</vt:lpstr>
      <vt:lpstr>Учитель-дефектолог</vt:lpstr>
      <vt:lpstr>Слайд 13</vt:lpstr>
      <vt:lpstr>Медицинский работник</vt:lpstr>
      <vt:lpstr>Инструктор по физической культуре</vt:lpstr>
      <vt:lpstr>Слайд 16</vt:lpstr>
      <vt:lpstr>Музыкальный руководитель</vt:lpstr>
      <vt:lpstr>Слайд 18</vt:lpstr>
      <vt:lpstr>Социальный педагог</vt:lpstr>
      <vt:lpstr>Слайд 20</vt:lpstr>
      <vt:lpstr>Родители</vt:lpstr>
      <vt:lpstr>Слайд 22</vt:lpstr>
      <vt:lpstr>Слайд 23</vt:lpstr>
      <vt:lpstr>Слайд 24</vt:lpstr>
      <vt:lpstr>Данная система позволяет решить ряд проблем, которые на сегодняшний день являются актуальными в работе с детьми с ТНР 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ПМПконсилиума ДОУ направлена</dc:title>
  <dc:creator>Admin</dc:creator>
  <cp:lastModifiedBy>Admin</cp:lastModifiedBy>
  <cp:revision>57</cp:revision>
  <dcterms:created xsi:type="dcterms:W3CDTF">2016-04-27T12:39:32Z</dcterms:created>
  <dcterms:modified xsi:type="dcterms:W3CDTF">2016-06-08T08:42:10Z</dcterms:modified>
</cp:coreProperties>
</file>